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sldIdLst>
    <p:sldId id="256" r:id="rId2"/>
    <p:sldId id="257" r:id="rId3"/>
    <p:sldId id="258" r:id="rId4"/>
    <p:sldId id="259" r:id="rId5"/>
    <p:sldId id="271" r:id="rId6"/>
    <p:sldId id="260" r:id="rId7"/>
    <p:sldId id="261" r:id="rId8"/>
    <p:sldId id="262" r:id="rId9"/>
    <p:sldId id="263" r:id="rId10"/>
    <p:sldId id="272" r:id="rId11"/>
    <p:sldId id="264" r:id="rId12"/>
    <p:sldId id="265" r:id="rId13"/>
    <p:sldId id="266" r:id="rId14"/>
    <p:sldId id="267" r:id="rId15"/>
    <p:sldId id="268" r:id="rId16"/>
    <p:sldId id="269" r:id="rId17"/>
    <p:sldId id="273" r:id="rId18"/>
    <p:sldId id="274" r:id="rId19"/>
    <p:sldId id="275" r:id="rId20"/>
    <p:sldId id="276" r:id="rId21"/>
    <p:sldId id="277"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4" autoAdjust="0"/>
    <p:restoredTop sz="94660"/>
  </p:normalViewPr>
  <p:slideViewPr>
    <p:cSldViewPr snapToGrid="0">
      <p:cViewPr varScale="1">
        <p:scale>
          <a:sx n="74" d="100"/>
          <a:sy n="74" d="100"/>
        </p:scale>
        <p:origin x="77" y="3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4E85EC-D349-412A-B0EB-51D73D17631A}"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3849521F-CE88-434A-8200-A9DF46130911}">
      <dgm:prSet custT="1"/>
      <dgm:spPr/>
      <dgm:t>
        <a:bodyPr/>
        <a:lstStyle/>
        <a:p>
          <a:r>
            <a:rPr lang="en-US" sz="2400" b="1" baseline="0" dirty="0">
              <a:latin typeface="Bodoni MT Black" panose="02070A03080606020203" pitchFamily="18" charset="0"/>
            </a:rPr>
            <a:t>                   PROJECT PRESENTATION</a:t>
          </a:r>
          <a:endParaRPr lang="en-IN" sz="2400" b="1" dirty="0">
            <a:latin typeface="Bodoni MT Black" panose="02070A03080606020203" pitchFamily="18" charset="0"/>
          </a:endParaRPr>
        </a:p>
      </dgm:t>
    </dgm:pt>
    <dgm:pt modelId="{F2E4823E-AFF7-4163-B17A-D9CF007FEC15}" type="parTrans" cxnId="{27FF3FA0-2B19-47F7-BE35-137E32557DB0}">
      <dgm:prSet/>
      <dgm:spPr/>
      <dgm:t>
        <a:bodyPr/>
        <a:lstStyle/>
        <a:p>
          <a:endParaRPr lang="en-IN"/>
        </a:p>
      </dgm:t>
    </dgm:pt>
    <dgm:pt modelId="{4A0BFFED-AA16-4EB2-9C88-91CEEF6EDF7D}" type="sibTrans" cxnId="{27FF3FA0-2B19-47F7-BE35-137E32557DB0}">
      <dgm:prSet/>
      <dgm:spPr/>
      <dgm:t>
        <a:bodyPr/>
        <a:lstStyle/>
        <a:p>
          <a:endParaRPr lang="en-IN"/>
        </a:p>
      </dgm:t>
    </dgm:pt>
    <dgm:pt modelId="{C1F59654-CD0A-4F77-9FD7-D74E117EEB32}" type="pres">
      <dgm:prSet presAssocID="{2B4E85EC-D349-412A-B0EB-51D73D17631A}" presName="Name0" presStyleCnt="0">
        <dgm:presLayoutVars>
          <dgm:dir/>
          <dgm:resizeHandles val="exact"/>
        </dgm:presLayoutVars>
      </dgm:prSet>
      <dgm:spPr/>
    </dgm:pt>
    <dgm:pt modelId="{FE1D0BB2-2A0D-45B7-B50A-A240C7D67CCC}" type="pres">
      <dgm:prSet presAssocID="{2B4E85EC-D349-412A-B0EB-51D73D17631A}" presName="arrow" presStyleLbl="bgShp" presStyleIdx="0" presStyleCnt="1" custScaleY="250000" custLinFactX="3624" custLinFactY="38889" custLinFactNeighborX="100000" custLinFactNeighborY="100000">
        <dgm:style>
          <a:lnRef idx="2">
            <a:schemeClr val="accent1"/>
          </a:lnRef>
          <a:fillRef idx="1">
            <a:schemeClr val="lt1"/>
          </a:fillRef>
          <a:effectRef idx="0">
            <a:schemeClr val="accent1"/>
          </a:effectRef>
          <a:fontRef idx="minor">
            <a:schemeClr val="dk1"/>
          </a:fontRef>
        </dgm:style>
      </dgm:prSet>
      <dgm:spPr>
        <a:solidFill>
          <a:schemeClr val="accent3">
            <a:lumMod val="75000"/>
          </a:schemeClr>
        </a:solidFill>
        <a:ln>
          <a:solidFill>
            <a:schemeClr val="accent3">
              <a:lumMod val="50000"/>
            </a:schemeClr>
          </a:solidFill>
        </a:ln>
      </dgm:spPr>
    </dgm:pt>
    <dgm:pt modelId="{C5031194-73B1-432C-8F7E-4F2CD153EF38}" type="pres">
      <dgm:prSet presAssocID="{2B4E85EC-D349-412A-B0EB-51D73D17631A}" presName="points" presStyleCnt="0"/>
      <dgm:spPr/>
    </dgm:pt>
    <dgm:pt modelId="{491F463A-C89C-492F-A3BB-2A8A354C5019}" type="pres">
      <dgm:prSet presAssocID="{3849521F-CE88-434A-8200-A9DF46130911}" presName="compositeA" presStyleCnt="0"/>
      <dgm:spPr/>
    </dgm:pt>
    <dgm:pt modelId="{2F27093F-1EFF-4EBC-9E52-9F6A8CECFBF8}" type="pres">
      <dgm:prSet presAssocID="{3849521F-CE88-434A-8200-A9DF46130911}" presName="textA" presStyleLbl="revTx" presStyleIdx="0" presStyleCnt="1">
        <dgm:presLayoutVars>
          <dgm:bulletEnabled val="1"/>
        </dgm:presLayoutVars>
      </dgm:prSet>
      <dgm:spPr/>
    </dgm:pt>
    <dgm:pt modelId="{B9AE7D32-1D4B-4B73-B058-8D2618F02F34}" type="pres">
      <dgm:prSet presAssocID="{3849521F-CE88-434A-8200-A9DF46130911}" presName="circleA" presStyleLbl="node1" presStyleIdx="0" presStyleCnt="1"/>
      <dgm:spPr/>
    </dgm:pt>
    <dgm:pt modelId="{75C240DF-5072-4180-B0F1-8957203CE040}" type="pres">
      <dgm:prSet presAssocID="{3849521F-CE88-434A-8200-A9DF46130911}" presName="spaceA" presStyleCnt="0"/>
      <dgm:spPr/>
    </dgm:pt>
  </dgm:ptLst>
  <dgm:cxnLst>
    <dgm:cxn modelId="{27FF3FA0-2B19-47F7-BE35-137E32557DB0}" srcId="{2B4E85EC-D349-412A-B0EB-51D73D17631A}" destId="{3849521F-CE88-434A-8200-A9DF46130911}" srcOrd="0" destOrd="0" parTransId="{F2E4823E-AFF7-4163-B17A-D9CF007FEC15}" sibTransId="{4A0BFFED-AA16-4EB2-9C88-91CEEF6EDF7D}"/>
    <dgm:cxn modelId="{355CF0EC-3CB5-48BF-A45B-D3D67232A09C}" type="presOf" srcId="{2B4E85EC-D349-412A-B0EB-51D73D17631A}" destId="{C1F59654-CD0A-4F77-9FD7-D74E117EEB32}" srcOrd="0" destOrd="0" presId="urn:microsoft.com/office/officeart/2005/8/layout/hProcess11"/>
    <dgm:cxn modelId="{CA87CCED-7308-4172-84EF-DEFAA64DCA0D}" type="presOf" srcId="{3849521F-CE88-434A-8200-A9DF46130911}" destId="{2F27093F-1EFF-4EBC-9E52-9F6A8CECFBF8}" srcOrd="0" destOrd="0" presId="urn:microsoft.com/office/officeart/2005/8/layout/hProcess11"/>
    <dgm:cxn modelId="{65E0FB0C-A85B-40D8-85A5-DDC872E06743}" type="presParOf" srcId="{C1F59654-CD0A-4F77-9FD7-D74E117EEB32}" destId="{FE1D0BB2-2A0D-45B7-B50A-A240C7D67CCC}" srcOrd="0" destOrd="0" presId="urn:microsoft.com/office/officeart/2005/8/layout/hProcess11"/>
    <dgm:cxn modelId="{69062B93-8EFF-4CD9-8C02-6D0A69EDA7C0}" type="presParOf" srcId="{C1F59654-CD0A-4F77-9FD7-D74E117EEB32}" destId="{C5031194-73B1-432C-8F7E-4F2CD153EF38}" srcOrd="1" destOrd="0" presId="urn:microsoft.com/office/officeart/2005/8/layout/hProcess11"/>
    <dgm:cxn modelId="{CF4F8260-F883-4EA3-9740-3037DAF45905}" type="presParOf" srcId="{C5031194-73B1-432C-8F7E-4F2CD153EF38}" destId="{491F463A-C89C-492F-A3BB-2A8A354C5019}" srcOrd="0" destOrd="0" presId="urn:microsoft.com/office/officeart/2005/8/layout/hProcess11"/>
    <dgm:cxn modelId="{BB97F28A-1563-4402-BEE2-6D6256BFBBBD}" type="presParOf" srcId="{491F463A-C89C-492F-A3BB-2A8A354C5019}" destId="{2F27093F-1EFF-4EBC-9E52-9F6A8CECFBF8}" srcOrd="0" destOrd="0" presId="urn:microsoft.com/office/officeart/2005/8/layout/hProcess11"/>
    <dgm:cxn modelId="{3E74A711-B31B-49B9-83E8-988BB23E1FD7}" type="presParOf" srcId="{491F463A-C89C-492F-A3BB-2A8A354C5019}" destId="{B9AE7D32-1D4B-4B73-B058-8D2618F02F34}" srcOrd="1" destOrd="0" presId="urn:microsoft.com/office/officeart/2005/8/layout/hProcess11"/>
    <dgm:cxn modelId="{089454F7-1FF9-4B48-9A71-F1E873E81FA4}" type="presParOf" srcId="{491F463A-C89C-492F-A3BB-2A8A354C5019}" destId="{75C240DF-5072-4180-B0F1-8957203CE04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A27A6F-0CAB-4343-8C1B-79D82ADC4F19}"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5EDE1921-B7F2-441D-84B8-631125B2C32D}">
      <dgm:prSet custT="1"/>
      <dgm:spPr/>
      <dgm:t>
        <a:bodyPr/>
        <a:lstStyle/>
        <a:p>
          <a:pPr algn="ctr"/>
          <a:r>
            <a:rPr lang="en-IN" sz="2800" b="1" baseline="0" dirty="0">
              <a:latin typeface="Bodoni MT Black" panose="02070A03080606020203" pitchFamily="18" charset="0"/>
            </a:rPr>
            <a:t>     PROJECT DOCUMENTATION</a:t>
          </a:r>
        </a:p>
      </dgm:t>
    </dgm:pt>
    <dgm:pt modelId="{C9D85544-0683-464F-AB79-1EB4176B5D94}" type="parTrans" cxnId="{207D914A-EA5E-4DBC-94B4-08752378D562}">
      <dgm:prSet/>
      <dgm:spPr/>
      <dgm:t>
        <a:bodyPr/>
        <a:lstStyle/>
        <a:p>
          <a:pPr algn="ctr"/>
          <a:endParaRPr lang="en-IN"/>
        </a:p>
      </dgm:t>
    </dgm:pt>
    <dgm:pt modelId="{3233D151-E4D1-42E3-93CA-E3141B79800B}" type="sibTrans" cxnId="{207D914A-EA5E-4DBC-94B4-08752378D562}">
      <dgm:prSet/>
      <dgm:spPr/>
      <dgm:t>
        <a:bodyPr/>
        <a:lstStyle/>
        <a:p>
          <a:pPr algn="ctr"/>
          <a:endParaRPr lang="en-IN"/>
        </a:p>
      </dgm:t>
    </dgm:pt>
    <dgm:pt modelId="{019B42BB-B008-415F-BDB7-EBCAF0673402}" type="pres">
      <dgm:prSet presAssocID="{3EA27A6F-0CAB-4343-8C1B-79D82ADC4F19}" presName="Name0" presStyleCnt="0">
        <dgm:presLayoutVars>
          <dgm:dir/>
          <dgm:resizeHandles val="exact"/>
        </dgm:presLayoutVars>
      </dgm:prSet>
      <dgm:spPr/>
    </dgm:pt>
    <dgm:pt modelId="{8E3E5FC7-9B40-4706-A704-78F6DE68359D}" type="pres">
      <dgm:prSet presAssocID="{3EA27A6F-0CAB-4343-8C1B-79D82ADC4F19}" presName="arrow" presStyleLbl="bgShp" presStyleIdx="0" presStyleCnt="1" custScaleY="74126" custLinFactNeighborX="-4071" custLinFactNeighborY="-18231">
        <dgm:style>
          <a:lnRef idx="0">
            <a:schemeClr val="accent1"/>
          </a:lnRef>
          <a:fillRef idx="3">
            <a:schemeClr val="accent1"/>
          </a:fillRef>
          <a:effectRef idx="3">
            <a:schemeClr val="accent1"/>
          </a:effectRef>
          <a:fontRef idx="minor">
            <a:schemeClr val="lt1"/>
          </a:fontRef>
        </dgm:style>
      </dgm:prSet>
      <dgm:spPr>
        <a:ln/>
      </dgm:spPr>
    </dgm:pt>
    <dgm:pt modelId="{010A0708-C8F8-437B-8873-DD45D848869B}" type="pres">
      <dgm:prSet presAssocID="{3EA27A6F-0CAB-4343-8C1B-79D82ADC4F19}" presName="points" presStyleCnt="0"/>
      <dgm:spPr/>
    </dgm:pt>
    <dgm:pt modelId="{EE59F76B-5D42-4536-9626-8BEB3CE771F2}" type="pres">
      <dgm:prSet presAssocID="{5EDE1921-B7F2-441D-84B8-631125B2C32D}" presName="compositeA" presStyleCnt="0"/>
      <dgm:spPr/>
    </dgm:pt>
    <dgm:pt modelId="{86500DE0-8829-4662-9344-0ABC08BF7015}" type="pres">
      <dgm:prSet presAssocID="{5EDE1921-B7F2-441D-84B8-631125B2C32D}" presName="textA" presStyleLbl="revTx" presStyleIdx="0" presStyleCnt="1" custScaleX="111328" custScaleY="83908">
        <dgm:presLayoutVars>
          <dgm:bulletEnabled val="1"/>
        </dgm:presLayoutVars>
      </dgm:prSet>
      <dgm:spPr/>
    </dgm:pt>
    <dgm:pt modelId="{D9A719D0-FA2D-42F7-B704-4B4A2022C7C0}" type="pres">
      <dgm:prSet presAssocID="{5EDE1921-B7F2-441D-84B8-631125B2C32D}" presName="circleA" presStyleLbl="node1" presStyleIdx="0" presStyleCnt="1" custScaleX="86181" custScaleY="75963" custLinFactX="74344" custLinFactNeighborX="100000" custLinFactNeighborY="-55682">
        <dgm:style>
          <a:lnRef idx="2">
            <a:schemeClr val="accent1"/>
          </a:lnRef>
          <a:fillRef idx="1">
            <a:schemeClr val="lt1"/>
          </a:fillRef>
          <a:effectRef idx="0">
            <a:schemeClr val="accent1"/>
          </a:effectRef>
          <a:fontRef idx="minor">
            <a:schemeClr val="dk1"/>
          </a:fontRef>
        </dgm:style>
      </dgm:prSet>
      <dgm:spPr/>
    </dgm:pt>
    <dgm:pt modelId="{34C7B908-47DA-44B3-8776-591156ECDC01}" type="pres">
      <dgm:prSet presAssocID="{5EDE1921-B7F2-441D-84B8-631125B2C32D}" presName="spaceA" presStyleCnt="0"/>
      <dgm:spPr/>
    </dgm:pt>
  </dgm:ptLst>
  <dgm:cxnLst>
    <dgm:cxn modelId="{A57CAB05-244C-4A1A-B94A-14D1294E616E}" type="presOf" srcId="{3EA27A6F-0CAB-4343-8C1B-79D82ADC4F19}" destId="{019B42BB-B008-415F-BDB7-EBCAF0673402}" srcOrd="0" destOrd="0" presId="urn:microsoft.com/office/officeart/2005/8/layout/hProcess11"/>
    <dgm:cxn modelId="{7151EF63-1FF0-4FB0-B186-FB8C1C7B8BDC}" type="presOf" srcId="{5EDE1921-B7F2-441D-84B8-631125B2C32D}" destId="{86500DE0-8829-4662-9344-0ABC08BF7015}" srcOrd="0" destOrd="0" presId="urn:microsoft.com/office/officeart/2005/8/layout/hProcess11"/>
    <dgm:cxn modelId="{207D914A-EA5E-4DBC-94B4-08752378D562}" srcId="{3EA27A6F-0CAB-4343-8C1B-79D82ADC4F19}" destId="{5EDE1921-B7F2-441D-84B8-631125B2C32D}" srcOrd="0" destOrd="0" parTransId="{C9D85544-0683-464F-AB79-1EB4176B5D94}" sibTransId="{3233D151-E4D1-42E3-93CA-E3141B79800B}"/>
    <dgm:cxn modelId="{8ED86227-101D-498D-9E87-9465D87328DF}" type="presParOf" srcId="{019B42BB-B008-415F-BDB7-EBCAF0673402}" destId="{8E3E5FC7-9B40-4706-A704-78F6DE68359D}" srcOrd="0" destOrd="0" presId="urn:microsoft.com/office/officeart/2005/8/layout/hProcess11"/>
    <dgm:cxn modelId="{67743A41-CD43-4AEB-93DD-3DD8BC70134C}" type="presParOf" srcId="{019B42BB-B008-415F-BDB7-EBCAF0673402}" destId="{010A0708-C8F8-437B-8873-DD45D848869B}" srcOrd="1" destOrd="0" presId="urn:microsoft.com/office/officeart/2005/8/layout/hProcess11"/>
    <dgm:cxn modelId="{744FA2E9-65C4-4B7A-A4EB-92797EECA08D}" type="presParOf" srcId="{010A0708-C8F8-437B-8873-DD45D848869B}" destId="{EE59F76B-5D42-4536-9626-8BEB3CE771F2}" srcOrd="0" destOrd="0" presId="urn:microsoft.com/office/officeart/2005/8/layout/hProcess11"/>
    <dgm:cxn modelId="{AB35DA53-822C-41DE-80D8-231B7FD5B0A8}" type="presParOf" srcId="{EE59F76B-5D42-4536-9626-8BEB3CE771F2}" destId="{86500DE0-8829-4662-9344-0ABC08BF7015}" srcOrd="0" destOrd="0" presId="urn:microsoft.com/office/officeart/2005/8/layout/hProcess11"/>
    <dgm:cxn modelId="{D2B317DA-DAD4-46C8-8839-AE64C43330D1}" type="presParOf" srcId="{EE59F76B-5D42-4536-9626-8BEB3CE771F2}" destId="{D9A719D0-FA2D-42F7-B704-4B4A2022C7C0}" srcOrd="1" destOrd="0" presId="urn:microsoft.com/office/officeart/2005/8/layout/hProcess11"/>
    <dgm:cxn modelId="{2E9B7646-4FF3-458A-BC4B-8A4F7EAA8D63}" type="presParOf" srcId="{EE59F76B-5D42-4536-9626-8BEB3CE771F2}" destId="{34C7B908-47DA-44B3-8776-591156ECDC01}"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D0BB2-2A0D-45B7-B50A-A240C7D67CCC}">
      <dsp:nvSpPr>
        <dsp:cNvPr id="0" name=""/>
        <dsp:cNvSpPr/>
      </dsp:nvSpPr>
      <dsp:spPr>
        <a:xfrm>
          <a:off x="0" y="0"/>
          <a:ext cx="8645237" cy="592282"/>
        </a:xfrm>
        <a:prstGeom prst="notchedRightArrow">
          <a:avLst/>
        </a:prstGeom>
        <a:solidFill>
          <a:schemeClr val="accent3">
            <a:lumMod val="75000"/>
          </a:schemeClr>
        </a:solidFill>
        <a:ln w="12700" cap="flat" cmpd="sng" algn="ctr">
          <a:solidFill>
            <a:schemeClr val="accent3">
              <a:lumMod val="50000"/>
            </a:schemeClr>
          </a:solidFill>
          <a:prstDash val="solid"/>
        </a:ln>
        <a:effectLst/>
      </dsp:spPr>
      <dsp:style>
        <a:lnRef idx="2">
          <a:schemeClr val="accent1"/>
        </a:lnRef>
        <a:fillRef idx="1">
          <a:schemeClr val="lt1"/>
        </a:fillRef>
        <a:effectRef idx="0">
          <a:schemeClr val="accent1"/>
        </a:effectRef>
        <a:fontRef idx="minor">
          <a:schemeClr val="dk1"/>
        </a:fontRef>
      </dsp:style>
    </dsp:sp>
    <dsp:sp modelId="{2F27093F-1EFF-4EBC-9E52-9F6A8CECFBF8}">
      <dsp:nvSpPr>
        <dsp:cNvPr id="0" name=""/>
        <dsp:cNvSpPr/>
      </dsp:nvSpPr>
      <dsp:spPr>
        <a:xfrm>
          <a:off x="0" y="0"/>
          <a:ext cx="7780713" cy="23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b="1" kern="1200" baseline="0" dirty="0">
              <a:latin typeface="Bodoni MT Black" panose="02070A03080606020203" pitchFamily="18" charset="0"/>
            </a:rPr>
            <a:t>                   PROJECT PRESENTATION</a:t>
          </a:r>
          <a:endParaRPr lang="en-IN" sz="2400" b="1" kern="1200" dirty="0">
            <a:latin typeface="Bodoni MT Black" panose="02070A03080606020203" pitchFamily="18" charset="0"/>
          </a:endParaRPr>
        </a:p>
      </dsp:txBody>
      <dsp:txXfrm>
        <a:off x="0" y="0"/>
        <a:ext cx="7780713" cy="236912"/>
      </dsp:txXfrm>
    </dsp:sp>
    <dsp:sp modelId="{B9AE7D32-1D4B-4B73-B058-8D2618F02F34}">
      <dsp:nvSpPr>
        <dsp:cNvPr id="0" name=""/>
        <dsp:cNvSpPr/>
      </dsp:nvSpPr>
      <dsp:spPr>
        <a:xfrm>
          <a:off x="3860742" y="266526"/>
          <a:ext cx="59228" cy="592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E5FC7-9B40-4706-A704-78F6DE68359D}">
      <dsp:nvSpPr>
        <dsp:cNvPr id="0" name=""/>
        <dsp:cNvSpPr/>
      </dsp:nvSpPr>
      <dsp:spPr>
        <a:xfrm>
          <a:off x="0" y="504118"/>
          <a:ext cx="8763001" cy="536084"/>
        </a:xfrm>
        <a:prstGeom prst="notchedRightArrow">
          <a:avLst/>
        </a:prstGeom>
        <a:gradFill rotWithShape="1">
          <a:gsLst>
            <a:gs pos="0">
              <a:schemeClr val="accent1">
                <a:tint val="97000"/>
                <a:satMod val="100000"/>
                <a:lumMod val="102000"/>
              </a:schemeClr>
            </a:gs>
            <a:gs pos="50000">
              <a:schemeClr val="accent1">
                <a:shade val="100000"/>
                <a:satMod val="103000"/>
                <a:lumMod val="100000"/>
              </a:schemeClr>
            </a:gs>
            <a:gs pos="100000">
              <a:schemeClr val="accent1">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hemeClr val="accent1"/>
        </a:lnRef>
        <a:fillRef idx="3">
          <a:schemeClr val="accent1"/>
        </a:fillRef>
        <a:effectRef idx="3">
          <a:schemeClr val="accent1"/>
        </a:effectRef>
        <a:fontRef idx="minor">
          <a:schemeClr val="lt1"/>
        </a:fontRef>
      </dsp:style>
    </dsp:sp>
    <dsp:sp modelId="{86500DE0-8829-4662-9344-0ABC08BF7015}">
      <dsp:nvSpPr>
        <dsp:cNvPr id="0" name=""/>
        <dsp:cNvSpPr/>
      </dsp:nvSpPr>
      <dsp:spPr>
        <a:xfrm>
          <a:off x="3449" y="29094"/>
          <a:ext cx="7879802" cy="606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90000"/>
            </a:lnSpc>
            <a:spcBef>
              <a:spcPct val="0"/>
            </a:spcBef>
            <a:spcAft>
              <a:spcPct val="35000"/>
            </a:spcAft>
            <a:buNone/>
          </a:pPr>
          <a:r>
            <a:rPr lang="en-IN" sz="2800" b="1" kern="1200" baseline="0" dirty="0">
              <a:latin typeface="Bodoni MT Black" panose="02070A03080606020203" pitchFamily="18" charset="0"/>
            </a:rPr>
            <a:t>     PROJECT DOCUMENTATION</a:t>
          </a:r>
        </a:p>
      </dsp:txBody>
      <dsp:txXfrm>
        <a:off x="3449" y="29094"/>
        <a:ext cx="7879802" cy="606828"/>
      </dsp:txXfrm>
    </dsp:sp>
    <dsp:sp modelId="{D9A719D0-FA2D-42F7-B704-4B4A2022C7C0}">
      <dsp:nvSpPr>
        <dsp:cNvPr id="0" name=""/>
        <dsp:cNvSpPr/>
      </dsp:nvSpPr>
      <dsp:spPr>
        <a:xfrm>
          <a:off x="4180659" y="705569"/>
          <a:ext cx="155816" cy="137342"/>
        </a:xfrm>
        <a:prstGeom prst="ellipse">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0629586-649E-4DC4-9BBF-9B825B27845D}" type="datetimeFigureOut">
              <a:rPr lang="en-IN" smtClean="0"/>
              <a:t>25-05-2022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99F14E-9AA3-4BA4-A01F-B933B6E416DA}" type="slidenum">
              <a:rPr lang="en-IN" smtClean="0"/>
              <a:t>‹#›</a:t>
            </a:fld>
            <a:endParaRPr lang="en-IN"/>
          </a:p>
        </p:txBody>
      </p:sp>
    </p:spTree>
    <p:extLst>
      <p:ext uri="{BB962C8B-B14F-4D97-AF65-F5344CB8AC3E}">
        <p14:creationId xmlns:p14="http://schemas.microsoft.com/office/powerpoint/2010/main" val="27075250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629586-649E-4DC4-9BBF-9B825B27845D}"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99F14E-9AA3-4BA4-A01F-B933B6E416DA}" type="slidenum">
              <a:rPr lang="en-IN" smtClean="0"/>
              <a:t>‹#›</a:t>
            </a:fld>
            <a:endParaRPr lang="en-IN"/>
          </a:p>
        </p:txBody>
      </p:sp>
    </p:spTree>
    <p:extLst>
      <p:ext uri="{BB962C8B-B14F-4D97-AF65-F5344CB8AC3E}">
        <p14:creationId xmlns:p14="http://schemas.microsoft.com/office/powerpoint/2010/main" val="58568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629586-649E-4DC4-9BBF-9B825B27845D}"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99F14E-9AA3-4BA4-A01F-B933B6E416DA}" type="slidenum">
              <a:rPr lang="en-IN" smtClean="0"/>
              <a:t>‹#›</a:t>
            </a:fld>
            <a:endParaRPr lang="en-IN"/>
          </a:p>
        </p:txBody>
      </p:sp>
    </p:spTree>
    <p:extLst>
      <p:ext uri="{BB962C8B-B14F-4D97-AF65-F5344CB8AC3E}">
        <p14:creationId xmlns:p14="http://schemas.microsoft.com/office/powerpoint/2010/main" val="1244711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629586-649E-4DC4-9BBF-9B825B27845D}" type="datetimeFigureOut">
              <a:rPr lang="en-IN" smtClean="0"/>
              <a:t>25-05-2022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99F14E-9AA3-4BA4-A01F-B933B6E416DA}" type="slidenum">
              <a:rPr lang="en-IN" smtClean="0"/>
              <a:t>‹#›</a:t>
            </a:fld>
            <a:endParaRPr lang="en-IN"/>
          </a:p>
        </p:txBody>
      </p:sp>
    </p:spTree>
    <p:extLst>
      <p:ext uri="{BB962C8B-B14F-4D97-AF65-F5344CB8AC3E}">
        <p14:creationId xmlns:p14="http://schemas.microsoft.com/office/powerpoint/2010/main" val="978507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0629586-649E-4DC4-9BBF-9B825B27845D}" type="datetimeFigureOut">
              <a:rPr lang="en-IN" smtClean="0"/>
              <a:t>25-05-2022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99F14E-9AA3-4BA4-A01F-B933B6E416DA}" type="slidenum">
              <a:rPr lang="en-IN" smtClean="0"/>
              <a:t>‹#›</a:t>
            </a:fld>
            <a:endParaRPr lang="en-IN"/>
          </a:p>
        </p:txBody>
      </p:sp>
    </p:spTree>
    <p:extLst>
      <p:ext uri="{BB962C8B-B14F-4D97-AF65-F5344CB8AC3E}">
        <p14:creationId xmlns:p14="http://schemas.microsoft.com/office/powerpoint/2010/main" val="383281633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0629586-649E-4DC4-9BBF-9B825B27845D}" type="datetimeFigureOut">
              <a:rPr lang="en-IN" smtClean="0"/>
              <a:t>25-05-2022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2C99F14E-9AA3-4BA4-A01F-B933B6E416DA}" type="slidenum">
              <a:rPr lang="en-IN" smtClean="0"/>
              <a:t>‹#›</a:t>
            </a:fld>
            <a:endParaRPr lang="en-IN"/>
          </a:p>
        </p:txBody>
      </p:sp>
    </p:spTree>
    <p:extLst>
      <p:ext uri="{BB962C8B-B14F-4D97-AF65-F5344CB8AC3E}">
        <p14:creationId xmlns:p14="http://schemas.microsoft.com/office/powerpoint/2010/main" val="2285274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0629586-649E-4DC4-9BBF-9B825B27845D}" type="datetimeFigureOut">
              <a:rPr lang="en-IN" smtClean="0"/>
              <a:t>25-05-2022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99F14E-9AA3-4BA4-A01F-B933B6E416DA}"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6047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629586-649E-4DC4-9BBF-9B825B27845D}" type="datetimeFigureOut">
              <a:rPr lang="en-IN" smtClean="0"/>
              <a:t>25-05-2022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99F14E-9AA3-4BA4-A01F-B933B6E416DA}" type="slidenum">
              <a:rPr lang="en-IN" smtClean="0"/>
              <a:t>‹#›</a:t>
            </a:fld>
            <a:endParaRPr lang="en-IN"/>
          </a:p>
        </p:txBody>
      </p:sp>
    </p:spTree>
    <p:extLst>
      <p:ext uri="{BB962C8B-B14F-4D97-AF65-F5344CB8AC3E}">
        <p14:creationId xmlns:p14="http://schemas.microsoft.com/office/powerpoint/2010/main" val="1038743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29586-649E-4DC4-9BBF-9B825B27845D}" type="datetimeFigureOut">
              <a:rPr lang="en-IN" smtClean="0"/>
              <a:t>25-05-2022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99F14E-9AA3-4BA4-A01F-B933B6E416DA}" type="slidenum">
              <a:rPr lang="en-IN" smtClean="0"/>
              <a:t>‹#›</a:t>
            </a:fld>
            <a:endParaRPr lang="en-IN"/>
          </a:p>
        </p:txBody>
      </p:sp>
    </p:spTree>
    <p:extLst>
      <p:ext uri="{BB962C8B-B14F-4D97-AF65-F5344CB8AC3E}">
        <p14:creationId xmlns:p14="http://schemas.microsoft.com/office/powerpoint/2010/main" val="163879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0629586-649E-4DC4-9BBF-9B825B27845D}" type="datetimeFigureOut">
              <a:rPr lang="en-IN" smtClean="0"/>
              <a:t>25-05-2022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2C99F14E-9AA3-4BA4-A01F-B933B6E416DA}" type="slidenum">
              <a:rPr lang="en-IN" smtClean="0"/>
              <a:t>‹#›</a:t>
            </a:fld>
            <a:endParaRPr lang="en-IN"/>
          </a:p>
        </p:txBody>
      </p:sp>
    </p:spTree>
    <p:extLst>
      <p:ext uri="{BB962C8B-B14F-4D97-AF65-F5344CB8AC3E}">
        <p14:creationId xmlns:p14="http://schemas.microsoft.com/office/powerpoint/2010/main" val="370896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0629586-649E-4DC4-9BBF-9B825B27845D}" type="datetimeFigureOut">
              <a:rPr lang="en-IN" smtClean="0"/>
              <a:t>25-05-2022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2C99F14E-9AA3-4BA4-A01F-B933B6E416DA}" type="slidenum">
              <a:rPr lang="en-IN" smtClean="0"/>
              <a:t>‹#›</a:t>
            </a:fld>
            <a:endParaRPr lang="en-IN"/>
          </a:p>
        </p:txBody>
      </p:sp>
    </p:spTree>
    <p:extLst>
      <p:ext uri="{BB962C8B-B14F-4D97-AF65-F5344CB8AC3E}">
        <p14:creationId xmlns:p14="http://schemas.microsoft.com/office/powerpoint/2010/main" val="490873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99CCFF"/>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0629586-649E-4DC4-9BBF-9B825B27845D}" type="datetimeFigureOut">
              <a:rPr lang="en-IN" smtClean="0"/>
              <a:t>25-05-2022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C99F14E-9AA3-4BA4-A01F-B933B6E416DA}" type="slidenum">
              <a:rPr lang="en-IN" smtClean="0"/>
              <a:t>‹#›</a:t>
            </a:fld>
            <a:endParaRPr lang="en-IN"/>
          </a:p>
        </p:txBody>
      </p:sp>
    </p:spTree>
    <p:extLst>
      <p:ext uri="{BB962C8B-B14F-4D97-AF65-F5344CB8AC3E}">
        <p14:creationId xmlns:p14="http://schemas.microsoft.com/office/powerpoint/2010/main" val="1306753040"/>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20" name="Diagram 19">
            <a:extLst>
              <a:ext uri="{FF2B5EF4-FFF2-40B4-BE49-F238E27FC236}">
                <a16:creationId xmlns:a16="http://schemas.microsoft.com/office/drawing/2014/main" id="{A979891D-586F-2B9E-CAE3-F0097A0384F1}"/>
              </a:ext>
            </a:extLst>
          </p:cNvPr>
          <p:cNvGraphicFramePr/>
          <p:nvPr>
            <p:extLst>
              <p:ext uri="{D42A27DB-BD31-4B8C-83A1-F6EECF244321}">
                <p14:modId xmlns:p14="http://schemas.microsoft.com/office/powerpoint/2010/main" val="1442459142"/>
              </p:ext>
            </p:extLst>
          </p:nvPr>
        </p:nvGraphicFramePr>
        <p:xfrm>
          <a:off x="1569026" y="5372101"/>
          <a:ext cx="8645237" cy="592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a:extLst>
              <a:ext uri="{FF2B5EF4-FFF2-40B4-BE49-F238E27FC236}">
                <a16:creationId xmlns:a16="http://schemas.microsoft.com/office/drawing/2014/main" id="{E8836116-14DA-5005-1CC1-63F9178146BF}"/>
              </a:ext>
            </a:extLst>
          </p:cNvPr>
          <p:cNvPicPr>
            <a:picLocks noChangeAspect="1"/>
          </p:cNvPicPr>
          <p:nvPr/>
        </p:nvPicPr>
        <p:blipFill>
          <a:blip r:embed="rId8">
            <a:extLst>
              <a:ext uri="{28A0092B-C50C-407E-A947-70E740481C1C}">
                <a14:useLocalDpi xmlns:a14="http://schemas.microsoft.com/office/drawing/2010/main" val="0"/>
              </a:ext>
            </a:extLst>
          </a:blip>
          <a:srcRect l="3813" r="3813"/>
          <a:stretch/>
        </p:blipFill>
        <p:spPr>
          <a:xfrm>
            <a:off x="625168" y="290945"/>
            <a:ext cx="6847609" cy="4396415"/>
          </a:xfrm>
          <a:prstGeom prst="rect">
            <a:avLst/>
          </a:prstGeom>
        </p:spPr>
      </p:pic>
      <p:pic>
        <p:nvPicPr>
          <p:cNvPr id="32" name="Picture Placeholder 31">
            <a:extLst>
              <a:ext uri="{FF2B5EF4-FFF2-40B4-BE49-F238E27FC236}">
                <a16:creationId xmlns:a16="http://schemas.microsoft.com/office/drawing/2014/main" id="{912C8D87-59EF-527C-A5AE-5A933CE2B9F3}"/>
              </a:ext>
            </a:extLst>
          </p:cNvPr>
          <p:cNvPicPr>
            <a:picLocks noGrp="1" noChangeAspect="1"/>
          </p:cNvPicPr>
          <p:nvPr>
            <p:ph type="pic" idx="1"/>
          </p:nvPr>
        </p:nvPicPr>
        <p:blipFill>
          <a:blip r:embed="rId9">
            <a:extLst>
              <a:ext uri="{28A0092B-C50C-407E-A947-70E740481C1C}">
                <a14:useLocalDpi xmlns:a14="http://schemas.microsoft.com/office/drawing/2010/main" val="0"/>
              </a:ext>
            </a:extLst>
          </a:blip>
          <a:srcRect l="5509" r="5509"/>
          <a:stretch>
            <a:fillRect/>
          </a:stretch>
        </p:blipFill>
        <p:spPr>
          <a:xfrm>
            <a:off x="8184592" y="290945"/>
            <a:ext cx="3559556" cy="4000499"/>
          </a:xfrm>
          <a:blipFill>
            <a:blip r:embed="rId2"/>
            <a:tile tx="0" ty="0" sx="100000" sy="100000" flip="none" algn="tl"/>
          </a:blipFill>
        </p:spPr>
      </p:pic>
    </p:spTree>
    <p:extLst>
      <p:ext uri="{BB962C8B-B14F-4D97-AF65-F5344CB8AC3E}">
        <p14:creationId xmlns:p14="http://schemas.microsoft.com/office/powerpoint/2010/main" val="3332899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747012D-6ED7-C308-6286-DAFB5A988E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58636"/>
            <a:ext cx="12192000" cy="5299363"/>
          </a:xfrm>
        </p:spPr>
      </p:pic>
      <p:sp>
        <p:nvSpPr>
          <p:cNvPr id="4" name="Title 1">
            <a:extLst>
              <a:ext uri="{FF2B5EF4-FFF2-40B4-BE49-F238E27FC236}">
                <a16:creationId xmlns:a16="http://schemas.microsoft.com/office/drawing/2014/main" id="{63513C8C-48D7-6486-5EF8-2125E6081388}"/>
              </a:ext>
            </a:extLst>
          </p:cNvPr>
          <p:cNvSpPr txBox="1">
            <a:spLocks/>
          </p:cNvSpPr>
          <p:nvPr/>
        </p:nvSpPr>
        <p:spPr bwMode="black">
          <a:xfrm>
            <a:off x="0" y="0"/>
            <a:ext cx="12192000" cy="1558636"/>
          </a:xfrm>
          <a:prstGeom prst="rect">
            <a:avLst/>
          </a:prstGeom>
          <a:solidFill>
            <a:schemeClr val="bg2">
              <a:lumMod val="25000"/>
            </a:schemeClr>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b="1" dirty="0">
                <a:solidFill>
                  <a:schemeClr val="accent1">
                    <a:lumMod val="60000"/>
                    <a:lumOff val="40000"/>
                  </a:schemeClr>
                </a:solidFill>
                <a:latin typeface="Bodoni MT Black" panose="02070A03080606020203" pitchFamily="18" charset="0"/>
              </a:rPr>
              <a:t>7. Registration PAGE</a:t>
            </a:r>
          </a:p>
        </p:txBody>
      </p:sp>
    </p:spTree>
    <p:extLst>
      <p:ext uri="{BB962C8B-B14F-4D97-AF65-F5344CB8AC3E}">
        <p14:creationId xmlns:p14="http://schemas.microsoft.com/office/powerpoint/2010/main" val="171478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1BE9AFD-EF75-5D4F-BFD8-6FB44703C3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58636"/>
            <a:ext cx="12192000" cy="5299363"/>
          </a:xfrm>
        </p:spPr>
      </p:pic>
      <p:sp>
        <p:nvSpPr>
          <p:cNvPr id="4" name="Title 1">
            <a:extLst>
              <a:ext uri="{FF2B5EF4-FFF2-40B4-BE49-F238E27FC236}">
                <a16:creationId xmlns:a16="http://schemas.microsoft.com/office/drawing/2014/main" id="{CE67D2A1-A829-B44E-22D2-F9CB70429BB9}"/>
              </a:ext>
            </a:extLst>
          </p:cNvPr>
          <p:cNvSpPr>
            <a:spLocks noGrp="1"/>
          </p:cNvSpPr>
          <p:nvPr>
            <p:ph type="title"/>
          </p:nvPr>
        </p:nvSpPr>
        <p:spPr>
          <a:xfrm>
            <a:off x="0" y="0"/>
            <a:ext cx="12192000" cy="1558636"/>
          </a:xfrm>
          <a:solidFill>
            <a:schemeClr val="bg2">
              <a:lumMod val="25000"/>
            </a:schemeClr>
          </a:solidFill>
        </p:spPr>
        <p:txBody>
          <a:bodyPr/>
          <a:lstStyle/>
          <a:p>
            <a:r>
              <a:rPr lang="en-IN" b="1" dirty="0">
                <a:solidFill>
                  <a:schemeClr val="accent1">
                    <a:lumMod val="60000"/>
                    <a:lumOff val="40000"/>
                  </a:schemeClr>
                </a:solidFill>
                <a:latin typeface="Bodoni MT Black" panose="02070A03080606020203" pitchFamily="18" charset="0"/>
              </a:rPr>
              <a:t>8. User INFORMATION PAGE</a:t>
            </a:r>
          </a:p>
        </p:txBody>
      </p:sp>
    </p:spTree>
    <p:extLst>
      <p:ext uri="{BB962C8B-B14F-4D97-AF65-F5344CB8AC3E}">
        <p14:creationId xmlns:p14="http://schemas.microsoft.com/office/powerpoint/2010/main" val="2881600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4F28ED0-0F75-A04E-166D-021CB0EF7C3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334" r="5654" b="606"/>
          <a:stretch/>
        </p:blipFill>
        <p:spPr>
          <a:xfrm>
            <a:off x="0" y="1578814"/>
            <a:ext cx="12191999" cy="5279186"/>
          </a:xfrm>
        </p:spPr>
      </p:pic>
      <p:sp>
        <p:nvSpPr>
          <p:cNvPr id="8" name="Title 1">
            <a:extLst>
              <a:ext uri="{FF2B5EF4-FFF2-40B4-BE49-F238E27FC236}">
                <a16:creationId xmlns:a16="http://schemas.microsoft.com/office/drawing/2014/main" id="{71104485-C209-2FC8-FA0F-C5E05A84779A}"/>
              </a:ext>
            </a:extLst>
          </p:cNvPr>
          <p:cNvSpPr txBox="1">
            <a:spLocks/>
          </p:cNvSpPr>
          <p:nvPr/>
        </p:nvSpPr>
        <p:spPr bwMode="black">
          <a:xfrm>
            <a:off x="0" y="0"/>
            <a:ext cx="12192000" cy="1558636"/>
          </a:xfrm>
          <a:prstGeom prst="rect">
            <a:avLst/>
          </a:prstGeom>
          <a:solidFill>
            <a:schemeClr val="bg2">
              <a:lumMod val="25000"/>
            </a:schemeClr>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b="1" dirty="0">
                <a:solidFill>
                  <a:schemeClr val="accent1">
                    <a:lumMod val="60000"/>
                    <a:lumOff val="40000"/>
                  </a:schemeClr>
                </a:solidFill>
                <a:latin typeface="Bodoni MT Black" panose="02070A03080606020203" pitchFamily="18" charset="0"/>
              </a:rPr>
              <a:t>9. RECOMMENDATION PAGE</a:t>
            </a:r>
          </a:p>
        </p:txBody>
      </p:sp>
    </p:spTree>
    <p:extLst>
      <p:ext uri="{BB962C8B-B14F-4D97-AF65-F5344CB8AC3E}">
        <p14:creationId xmlns:p14="http://schemas.microsoft.com/office/powerpoint/2010/main" val="2669063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86BB06B-6B63-1EC4-D30B-5BEB823FF2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58636"/>
            <a:ext cx="12192000" cy="5299363"/>
          </a:xfrm>
        </p:spPr>
      </p:pic>
      <p:sp>
        <p:nvSpPr>
          <p:cNvPr id="4" name="Title 1">
            <a:extLst>
              <a:ext uri="{FF2B5EF4-FFF2-40B4-BE49-F238E27FC236}">
                <a16:creationId xmlns:a16="http://schemas.microsoft.com/office/drawing/2014/main" id="{63407B78-54E5-553C-D079-C8BCAB4CA3ED}"/>
              </a:ext>
            </a:extLst>
          </p:cNvPr>
          <p:cNvSpPr txBox="1">
            <a:spLocks/>
          </p:cNvSpPr>
          <p:nvPr/>
        </p:nvSpPr>
        <p:spPr bwMode="black">
          <a:xfrm>
            <a:off x="0" y="0"/>
            <a:ext cx="12192000" cy="1558636"/>
          </a:xfrm>
          <a:prstGeom prst="rect">
            <a:avLst/>
          </a:prstGeom>
          <a:solidFill>
            <a:schemeClr val="bg2">
              <a:lumMod val="25000"/>
            </a:schemeClr>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b="1" dirty="0">
                <a:solidFill>
                  <a:schemeClr val="accent1">
                    <a:lumMod val="60000"/>
                    <a:lumOff val="40000"/>
                  </a:schemeClr>
                </a:solidFill>
                <a:latin typeface="Bodoni MT Black" panose="02070A03080606020203" pitchFamily="18" charset="0"/>
              </a:rPr>
              <a:t>10. TOUR PAGE</a:t>
            </a:r>
          </a:p>
        </p:txBody>
      </p:sp>
    </p:spTree>
    <p:extLst>
      <p:ext uri="{BB962C8B-B14F-4D97-AF65-F5344CB8AC3E}">
        <p14:creationId xmlns:p14="http://schemas.microsoft.com/office/powerpoint/2010/main" val="156287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31F02B0-DB05-D3A3-FA52-0210BAEE90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58636"/>
            <a:ext cx="12192000" cy="5299363"/>
          </a:xfrm>
        </p:spPr>
      </p:pic>
      <p:sp>
        <p:nvSpPr>
          <p:cNvPr id="4" name="Title 1">
            <a:extLst>
              <a:ext uri="{FF2B5EF4-FFF2-40B4-BE49-F238E27FC236}">
                <a16:creationId xmlns:a16="http://schemas.microsoft.com/office/drawing/2014/main" id="{E194496A-8F61-F505-D0C7-A1030D20B8A0}"/>
              </a:ext>
            </a:extLst>
          </p:cNvPr>
          <p:cNvSpPr txBox="1">
            <a:spLocks/>
          </p:cNvSpPr>
          <p:nvPr/>
        </p:nvSpPr>
        <p:spPr bwMode="black">
          <a:xfrm>
            <a:off x="0" y="0"/>
            <a:ext cx="12192000" cy="1558636"/>
          </a:xfrm>
          <a:prstGeom prst="rect">
            <a:avLst/>
          </a:prstGeom>
          <a:solidFill>
            <a:schemeClr val="bg2">
              <a:lumMod val="25000"/>
            </a:schemeClr>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b="1" dirty="0">
                <a:solidFill>
                  <a:schemeClr val="accent1">
                    <a:lumMod val="60000"/>
                    <a:lumOff val="40000"/>
                  </a:schemeClr>
                </a:solidFill>
                <a:latin typeface="Bodoni MT Black" panose="02070A03080606020203" pitchFamily="18" charset="0"/>
              </a:rPr>
              <a:t>11. ABOUT PAGE</a:t>
            </a:r>
          </a:p>
        </p:txBody>
      </p:sp>
    </p:spTree>
    <p:extLst>
      <p:ext uri="{BB962C8B-B14F-4D97-AF65-F5344CB8AC3E}">
        <p14:creationId xmlns:p14="http://schemas.microsoft.com/office/powerpoint/2010/main" val="403224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2DFD3BE-43F4-4D7E-1417-7FEFD21E3E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558636"/>
            <a:ext cx="12192000" cy="5299364"/>
          </a:xfrm>
        </p:spPr>
      </p:pic>
      <p:sp>
        <p:nvSpPr>
          <p:cNvPr id="4" name="Title 1">
            <a:extLst>
              <a:ext uri="{FF2B5EF4-FFF2-40B4-BE49-F238E27FC236}">
                <a16:creationId xmlns:a16="http://schemas.microsoft.com/office/drawing/2014/main" id="{B4985042-B6AD-EF95-6EC9-D50127369255}"/>
              </a:ext>
            </a:extLst>
          </p:cNvPr>
          <p:cNvSpPr txBox="1">
            <a:spLocks/>
          </p:cNvSpPr>
          <p:nvPr/>
        </p:nvSpPr>
        <p:spPr bwMode="black">
          <a:xfrm>
            <a:off x="0" y="0"/>
            <a:ext cx="12192000" cy="1558636"/>
          </a:xfrm>
          <a:prstGeom prst="rect">
            <a:avLst/>
          </a:prstGeom>
          <a:solidFill>
            <a:schemeClr val="bg2">
              <a:lumMod val="25000"/>
            </a:schemeClr>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b="1" dirty="0">
                <a:solidFill>
                  <a:schemeClr val="accent1">
                    <a:lumMod val="60000"/>
                    <a:lumOff val="40000"/>
                  </a:schemeClr>
                </a:solidFill>
                <a:latin typeface="Bodoni MT Black" panose="02070A03080606020203" pitchFamily="18" charset="0"/>
              </a:rPr>
              <a:t>12. HOTEL PAGE</a:t>
            </a:r>
          </a:p>
        </p:txBody>
      </p:sp>
    </p:spTree>
    <p:extLst>
      <p:ext uri="{BB962C8B-B14F-4D97-AF65-F5344CB8AC3E}">
        <p14:creationId xmlns:p14="http://schemas.microsoft.com/office/powerpoint/2010/main" val="3640933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F72A10-966B-01F3-11EF-95CEF83CDB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558637"/>
            <a:ext cx="5964382" cy="5299364"/>
          </a:xfrm>
        </p:spPr>
      </p:pic>
      <p:sp>
        <p:nvSpPr>
          <p:cNvPr id="4" name="Title 1">
            <a:extLst>
              <a:ext uri="{FF2B5EF4-FFF2-40B4-BE49-F238E27FC236}">
                <a16:creationId xmlns:a16="http://schemas.microsoft.com/office/drawing/2014/main" id="{47A775D7-B3F5-D209-9498-666171E4EDB7}"/>
              </a:ext>
            </a:extLst>
          </p:cNvPr>
          <p:cNvSpPr txBox="1">
            <a:spLocks/>
          </p:cNvSpPr>
          <p:nvPr/>
        </p:nvSpPr>
        <p:spPr bwMode="black">
          <a:xfrm>
            <a:off x="0" y="0"/>
            <a:ext cx="12192000" cy="1558636"/>
          </a:xfrm>
          <a:prstGeom prst="rect">
            <a:avLst/>
          </a:prstGeom>
          <a:solidFill>
            <a:schemeClr val="bg2">
              <a:lumMod val="25000"/>
            </a:schemeClr>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b="1" dirty="0">
                <a:solidFill>
                  <a:schemeClr val="accent1">
                    <a:lumMod val="60000"/>
                    <a:lumOff val="40000"/>
                  </a:schemeClr>
                </a:solidFill>
                <a:latin typeface="Bodoni MT Black" panose="02070A03080606020203" pitchFamily="18" charset="0"/>
              </a:rPr>
              <a:t>13. RESTAURANT service PAGE</a:t>
            </a:r>
          </a:p>
        </p:txBody>
      </p:sp>
      <p:pic>
        <p:nvPicPr>
          <p:cNvPr id="8" name="Picture 7">
            <a:extLst>
              <a:ext uri="{FF2B5EF4-FFF2-40B4-BE49-F238E27FC236}">
                <a16:creationId xmlns:a16="http://schemas.microsoft.com/office/drawing/2014/main" id="{B01722D6-5014-6206-C391-640DD797E5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4383" y="1558635"/>
            <a:ext cx="6227616" cy="5299364"/>
          </a:xfrm>
          <a:prstGeom prst="rect">
            <a:avLst/>
          </a:prstGeom>
        </p:spPr>
      </p:pic>
    </p:spTree>
    <p:extLst>
      <p:ext uri="{BB962C8B-B14F-4D97-AF65-F5344CB8AC3E}">
        <p14:creationId xmlns:p14="http://schemas.microsoft.com/office/powerpoint/2010/main" val="1653121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B3DC7BD-88DC-7B48-B308-F47F7126FE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58636"/>
            <a:ext cx="12192000" cy="5299363"/>
          </a:xfrm>
        </p:spPr>
      </p:pic>
      <p:sp>
        <p:nvSpPr>
          <p:cNvPr id="4" name="Title 1">
            <a:extLst>
              <a:ext uri="{FF2B5EF4-FFF2-40B4-BE49-F238E27FC236}">
                <a16:creationId xmlns:a16="http://schemas.microsoft.com/office/drawing/2014/main" id="{1CC3953B-1A68-4047-AC37-11C8DAFFED82}"/>
              </a:ext>
            </a:extLst>
          </p:cNvPr>
          <p:cNvSpPr txBox="1">
            <a:spLocks/>
          </p:cNvSpPr>
          <p:nvPr/>
        </p:nvSpPr>
        <p:spPr bwMode="black">
          <a:xfrm>
            <a:off x="0" y="0"/>
            <a:ext cx="12192000" cy="1558636"/>
          </a:xfrm>
          <a:prstGeom prst="rect">
            <a:avLst/>
          </a:prstGeom>
          <a:solidFill>
            <a:schemeClr val="bg2">
              <a:lumMod val="25000"/>
            </a:schemeClr>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b="1" dirty="0">
                <a:solidFill>
                  <a:schemeClr val="accent1">
                    <a:lumMod val="60000"/>
                    <a:lumOff val="40000"/>
                  </a:schemeClr>
                </a:solidFill>
                <a:latin typeface="Bodoni MT Black" panose="02070A03080606020203" pitchFamily="18" charset="0"/>
              </a:rPr>
              <a:t>14. Dashboard  PAGE</a:t>
            </a:r>
          </a:p>
        </p:txBody>
      </p:sp>
    </p:spTree>
    <p:extLst>
      <p:ext uri="{BB962C8B-B14F-4D97-AF65-F5344CB8AC3E}">
        <p14:creationId xmlns:p14="http://schemas.microsoft.com/office/powerpoint/2010/main" val="421657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A7465A4-069B-DAB7-611E-0BD1E9BBDC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58636"/>
            <a:ext cx="12192000" cy="5299363"/>
          </a:xfrm>
        </p:spPr>
      </p:pic>
      <p:sp>
        <p:nvSpPr>
          <p:cNvPr id="4" name="Title 1">
            <a:extLst>
              <a:ext uri="{FF2B5EF4-FFF2-40B4-BE49-F238E27FC236}">
                <a16:creationId xmlns:a16="http://schemas.microsoft.com/office/drawing/2014/main" id="{658EEF63-BC9B-B774-CD41-893745193722}"/>
              </a:ext>
            </a:extLst>
          </p:cNvPr>
          <p:cNvSpPr txBox="1">
            <a:spLocks/>
          </p:cNvSpPr>
          <p:nvPr/>
        </p:nvSpPr>
        <p:spPr bwMode="black">
          <a:xfrm>
            <a:off x="0" y="0"/>
            <a:ext cx="12192000" cy="1558636"/>
          </a:xfrm>
          <a:prstGeom prst="rect">
            <a:avLst/>
          </a:prstGeom>
          <a:solidFill>
            <a:schemeClr val="bg2">
              <a:lumMod val="25000"/>
            </a:schemeClr>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b="1" dirty="0">
                <a:solidFill>
                  <a:schemeClr val="accent1">
                    <a:lumMod val="60000"/>
                    <a:lumOff val="40000"/>
                  </a:schemeClr>
                </a:solidFill>
                <a:latin typeface="Bodoni MT Black" panose="02070A03080606020203" pitchFamily="18" charset="0"/>
              </a:rPr>
              <a:t>15. services PAGE</a:t>
            </a:r>
          </a:p>
        </p:txBody>
      </p:sp>
    </p:spTree>
    <p:extLst>
      <p:ext uri="{BB962C8B-B14F-4D97-AF65-F5344CB8AC3E}">
        <p14:creationId xmlns:p14="http://schemas.microsoft.com/office/powerpoint/2010/main" val="3374982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FDEAFD3-5E08-77A8-F287-3FA221A9BF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558635"/>
            <a:ext cx="6380018" cy="5299363"/>
          </a:xfrm>
        </p:spPr>
      </p:pic>
      <p:sp>
        <p:nvSpPr>
          <p:cNvPr id="4" name="Title 1">
            <a:extLst>
              <a:ext uri="{FF2B5EF4-FFF2-40B4-BE49-F238E27FC236}">
                <a16:creationId xmlns:a16="http://schemas.microsoft.com/office/drawing/2014/main" id="{7E620793-02C2-0023-4839-8F298DEF89AA}"/>
              </a:ext>
            </a:extLst>
          </p:cNvPr>
          <p:cNvSpPr txBox="1">
            <a:spLocks/>
          </p:cNvSpPr>
          <p:nvPr/>
        </p:nvSpPr>
        <p:spPr bwMode="black">
          <a:xfrm>
            <a:off x="0" y="0"/>
            <a:ext cx="12192000" cy="1558636"/>
          </a:xfrm>
          <a:prstGeom prst="rect">
            <a:avLst/>
          </a:prstGeom>
          <a:solidFill>
            <a:schemeClr val="bg2">
              <a:lumMod val="25000"/>
            </a:schemeClr>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b="1" dirty="0">
                <a:solidFill>
                  <a:schemeClr val="accent1">
                    <a:lumMod val="60000"/>
                    <a:lumOff val="40000"/>
                  </a:schemeClr>
                </a:solidFill>
                <a:latin typeface="Bodoni MT Black" panose="02070A03080606020203" pitchFamily="18" charset="0"/>
              </a:rPr>
              <a:t>16. BLOG PAGE</a:t>
            </a:r>
          </a:p>
        </p:txBody>
      </p:sp>
      <p:pic>
        <p:nvPicPr>
          <p:cNvPr id="8" name="Picture 7">
            <a:extLst>
              <a:ext uri="{FF2B5EF4-FFF2-40B4-BE49-F238E27FC236}">
                <a16:creationId xmlns:a16="http://schemas.microsoft.com/office/drawing/2014/main" id="{9FAD3166-287B-F494-C5C2-EB98AB9B7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019" y="1558636"/>
            <a:ext cx="5811981" cy="5299364"/>
          </a:xfrm>
          <a:prstGeom prst="rect">
            <a:avLst/>
          </a:prstGeom>
        </p:spPr>
      </p:pic>
    </p:spTree>
    <p:extLst>
      <p:ext uri="{BB962C8B-B14F-4D97-AF65-F5344CB8AC3E}">
        <p14:creationId xmlns:p14="http://schemas.microsoft.com/office/powerpoint/2010/main" val="443459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0FB6F25-F617-1E97-A624-B657D1F27AA3}"/>
              </a:ext>
            </a:extLst>
          </p:cNvPr>
          <p:cNvGraphicFramePr/>
          <p:nvPr>
            <p:extLst>
              <p:ext uri="{D42A27DB-BD31-4B8C-83A1-F6EECF244321}">
                <p14:modId xmlns:p14="http://schemas.microsoft.com/office/powerpoint/2010/main" val="875664366"/>
              </p:ext>
            </p:extLst>
          </p:nvPr>
        </p:nvGraphicFramePr>
        <p:xfrm>
          <a:off x="2251362" y="830026"/>
          <a:ext cx="8763001" cy="1808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Content Placeholder 10">
            <a:extLst>
              <a:ext uri="{FF2B5EF4-FFF2-40B4-BE49-F238E27FC236}">
                <a16:creationId xmlns:a16="http://schemas.microsoft.com/office/drawing/2014/main" id="{C7578362-EA45-F4EA-ADB0-B7A6C6E19821}"/>
              </a:ext>
            </a:extLst>
          </p:cNvPr>
          <p:cNvSpPr>
            <a:spLocks noGrp="1"/>
          </p:cNvSpPr>
          <p:nvPr>
            <p:ph idx="1"/>
          </p:nvPr>
        </p:nvSpPr>
        <p:spPr>
          <a:xfrm>
            <a:off x="976745" y="2638044"/>
            <a:ext cx="10598728" cy="3617283"/>
          </a:xfrm>
        </p:spPr>
        <p:txBody>
          <a:bodyPr>
            <a:normAutofit/>
          </a:bodyPr>
          <a:lstStyle/>
          <a:p>
            <a:pPr marL="0" indent="0" algn="ctr">
              <a:buNone/>
            </a:pPr>
            <a:r>
              <a:rPr lang="en-IN" sz="2200" b="1" dirty="0">
                <a:solidFill>
                  <a:srgbClr val="002060"/>
                </a:solidFill>
                <a:latin typeface="Bodoni MT" panose="02070603080606020203" pitchFamily="18" charset="0"/>
              </a:rPr>
              <a:t>PROJECT TITLE – PACK &amp; GO</a:t>
            </a:r>
          </a:p>
          <a:p>
            <a:pPr marL="0" indent="0" algn="ctr">
              <a:buNone/>
            </a:pPr>
            <a:r>
              <a:rPr lang="en-IN" sz="2200" b="1" dirty="0">
                <a:solidFill>
                  <a:srgbClr val="002060"/>
                </a:solidFill>
                <a:latin typeface="Bodoni MT" panose="02070603080606020203" pitchFamily="18" charset="0"/>
              </a:rPr>
              <a:t>DATE – 25/05/2022</a:t>
            </a:r>
          </a:p>
          <a:p>
            <a:pPr marL="0" indent="0" algn="ctr">
              <a:buNone/>
            </a:pPr>
            <a:r>
              <a:rPr lang="en-IN" sz="2200" b="1" dirty="0">
                <a:solidFill>
                  <a:srgbClr val="002060"/>
                </a:solidFill>
                <a:latin typeface="Bodoni MT" panose="02070603080606020203" pitchFamily="18" charset="0"/>
              </a:rPr>
              <a:t>PROJECT TEAM MEMBERS – </a:t>
            </a:r>
          </a:p>
          <a:p>
            <a:pPr marL="0" indent="0" algn="ctr">
              <a:buNone/>
            </a:pPr>
            <a:r>
              <a:rPr lang="en-IN" sz="2200" b="1" dirty="0">
                <a:solidFill>
                  <a:srgbClr val="002060"/>
                </a:solidFill>
                <a:latin typeface="Bodoni MT" panose="02070603080606020203" pitchFamily="18" charset="0"/>
              </a:rPr>
              <a:t>   </a:t>
            </a:r>
            <a:r>
              <a:rPr lang="en-IN" sz="2200" b="1" dirty="0" err="1">
                <a:solidFill>
                  <a:srgbClr val="002060"/>
                </a:solidFill>
                <a:latin typeface="Bodoni MT" panose="02070603080606020203" pitchFamily="18" charset="0"/>
              </a:rPr>
              <a:t>Priyansh</a:t>
            </a:r>
            <a:r>
              <a:rPr lang="en-IN" sz="2200" b="1" dirty="0">
                <a:solidFill>
                  <a:srgbClr val="002060"/>
                </a:solidFill>
                <a:latin typeface="Bodoni MT" panose="02070603080606020203" pitchFamily="18" charset="0"/>
              </a:rPr>
              <a:t> Mani Tripathi,  Satish Mishra, </a:t>
            </a:r>
            <a:r>
              <a:rPr lang="en-IN" sz="2200" b="1" dirty="0" err="1">
                <a:solidFill>
                  <a:srgbClr val="002060"/>
                </a:solidFill>
                <a:latin typeface="Bodoni MT" panose="02070603080606020203" pitchFamily="18" charset="0"/>
              </a:rPr>
              <a:t>Priyanshi</a:t>
            </a:r>
            <a:r>
              <a:rPr lang="en-IN" sz="2200" b="1" dirty="0">
                <a:solidFill>
                  <a:srgbClr val="002060"/>
                </a:solidFill>
                <a:latin typeface="Bodoni MT" panose="02070603080606020203" pitchFamily="18" charset="0"/>
              </a:rPr>
              <a:t> Jaiswal , Satyam Pandey , Manshi Raj</a:t>
            </a:r>
          </a:p>
        </p:txBody>
      </p:sp>
    </p:spTree>
    <p:extLst>
      <p:ext uri="{BB962C8B-B14F-4D97-AF65-F5344CB8AC3E}">
        <p14:creationId xmlns:p14="http://schemas.microsoft.com/office/powerpoint/2010/main" val="214916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95981D5-2ED3-D971-5313-62BB76C257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12191999" cy="6858001"/>
          </a:xfrm>
        </p:spPr>
      </p:pic>
    </p:spTree>
    <p:extLst>
      <p:ext uri="{BB962C8B-B14F-4D97-AF65-F5344CB8AC3E}">
        <p14:creationId xmlns:p14="http://schemas.microsoft.com/office/powerpoint/2010/main" val="3308733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F09BF9F-FE67-64A0-D9E9-79535486E8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27438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CAEF0-9672-5103-F50D-AB7621B5B94E}"/>
              </a:ext>
            </a:extLst>
          </p:cNvPr>
          <p:cNvSpPr>
            <a:spLocks noGrp="1"/>
          </p:cNvSpPr>
          <p:nvPr>
            <p:ph idx="1"/>
          </p:nvPr>
        </p:nvSpPr>
        <p:spPr>
          <a:xfrm>
            <a:off x="1059873" y="2930236"/>
            <a:ext cx="10079182" cy="3293919"/>
          </a:xfrm>
        </p:spPr>
        <p:txBody>
          <a:bodyPr>
            <a:normAutofit/>
          </a:bodyPr>
          <a:lstStyle/>
          <a:p>
            <a:pPr marL="0" marR="6350" indent="0">
              <a:lnSpc>
                <a:spcPct val="115000"/>
              </a:lnSpc>
              <a:spcAft>
                <a:spcPts val="1000"/>
              </a:spcAft>
              <a:buNone/>
            </a:pPr>
            <a:r>
              <a:rPr lang="en-US" sz="2000" dirty="0">
                <a:effectLst/>
                <a:latin typeface="Bodoni MT" panose="02070603080606020203" pitchFamily="18" charset="0"/>
                <a:ea typeface="Calibri" panose="020F0502020204030204" pitchFamily="34" charset="0"/>
                <a:cs typeface="Times New Roman" panose="02020603050405020304" pitchFamily="18" charset="0"/>
              </a:rPr>
              <a:t>Our Website (</a:t>
            </a:r>
            <a:r>
              <a:rPr lang="en-US" sz="2000" b="1" i="1" u="sng" dirty="0">
                <a:effectLst/>
                <a:latin typeface="Bodoni MT" panose="02070603080606020203" pitchFamily="18" charset="0"/>
                <a:ea typeface="Calibri" panose="020F0502020204030204" pitchFamily="34" charset="0"/>
                <a:cs typeface="Times New Roman" panose="02020603050405020304" pitchFamily="18" charset="0"/>
              </a:rPr>
              <a:t>PACK &amp; GO</a:t>
            </a:r>
            <a:r>
              <a:rPr lang="en-US" sz="2000" dirty="0">
                <a:effectLst/>
                <a:latin typeface="Bodoni MT" panose="02070603080606020203" pitchFamily="18" charset="0"/>
                <a:ea typeface="Calibri" panose="020F0502020204030204" pitchFamily="34" charset="0"/>
                <a:cs typeface="Times New Roman" panose="02020603050405020304" pitchFamily="18" charset="0"/>
              </a:rPr>
              <a:t>) satisfies the user requirement. It is easy to understand by the user and operator. Be easy to operate. It also provides a good interface. And delivered on schedule within the budget.</a:t>
            </a:r>
            <a:endParaRPr lang="en-IN" sz="2000" dirty="0">
              <a:effectLst/>
              <a:latin typeface="Bodoni MT" panose="02070603080606020203" pitchFamily="18" charset="0"/>
              <a:ea typeface="Calibri" panose="020F0502020204030204" pitchFamily="34" charset="0"/>
              <a:cs typeface="Times New Roman" panose="02020603050405020304" pitchFamily="18" charset="0"/>
            </a:endParaRPr>
          </a:p>
          <a:p>
            <a:pPr marL="0" marR="6350" indent="0">
              <a:lnSpc>
                <a:spcPct val="115000"/>
              </a:lnSpc>
              <a:spcAft>
                <a:spcPts val="1000"/>
              </a:spcAft>
              <a:buNone/>
            </a:pPr>
            <a:r>
              <a:rPr lang="en-US" sz="2000" dirty="0">
                <a:effectLst/>
                <a:latin typeface="Bodoni MT" panose="02070603080606020203" pitchFamily="18" charset="0"/>
                <a:ea typeface="Calibri" panose="020F0502020204030204" pitchFamily="34" charset="0"/>
                <a:cs typeface="Times New Roman" panose="02020603050405020304" pitchFamily="18" charset="0"/>
              </a:rPr>
              <a:t>We will provide a searching option where people can easily get information about the places they want to visit. Deciding that this would be an interesting, challenging project whose topic we are passionate about, we felt this would be a good choice for our project.</a:t>
            </a:r>
            <a:endParaRPr lang="en-IN" sz="2000" dirty="0">
              <a:effectLst/>
              <a:latin typeface="Bodoni MT" panose="02070603080606020203" pitchFamily="18" charset="0"/>
              <a:ea typeface="Calibri" panose="020F0502020204030204" pitchFamily="34" charset="0"/>
              <a:cs typeface="Times New Roman" panose="02020603050405020304" pitchFamily="18" charset="0"/>
            </a:endParaRPr>
          </a:p>
          <a:p>
            <a:endParaRPr lang="en-IN" dirty="0"/>
          </a:p>
        </p:txBody>
      </p:sp>
      <p:sp>
        <p:nvSpPr>
          <p:cNvPr id="5" name="Title 1">
            <a:extLst>
              <a:ext uri="{FF2B5EF4-FFF2-40B4-BE49-F238E27FC236}">
                <a16:creationId xmlns:a16="http://schemas.microsoft.com/office/drawing/2014/main" id="{1024E855-9AED-CD96-0D3E-B8C3700F3FC5}"/>
              </a:ext>
            </a:extLst>
          </p:cNvPr>
          <p:cNvSpPr txBox="1">
            <a:spLocks/>
          </p:cNvSpPr>
          <p:nvPr/>
        </p:nvSpPr>
        <p:spPr bwMode="black">
          <a:xfrm>
            <a:off x="0" y="-1"/>
            <a:ext cx="12192000" cy="2317173"/>
          </a:xfrm>
          <a:prstGeom prst="rect">
            <a:avLst/>
          </a:prstGeom>
          <a:solidFill>
            <a:schemeClr val="bg2">
              <a:lumMod val="25000"/>
            </a:schemeClr>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b="1" dirty="0">
                <a:solidFill>
                  <a:schemeClr val="accent1">
                    <a:lumMod val="60000"/>
                    <a:lumOff val="40000"/>
                  </a:schemeClr>
                </a:solidFill>
                <a:latin typeface="Bodoni MT Black" panose="02070A03080606020203" pitchFamily="18" charset="0"/>
              </a:rPr>
              <a:t>17. CONCLUSION</a:t>
            </a:r>
          </a:p>
        </p:txBody>
      </p:sp>
    </p:spTree>
    <p:extLst>
      <p:ext uri="{BB962C8B-B14F-4D97-AF65-F5344CB8AC3E}">
        <p14:creationId xmlns:p14="http://schemas.microsoft.com/office/powerpoint/2010/main" val="3413832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242A7-D04E-54F9-0000-1AE9E924A0F1}"/>
              </a:ext>
            </a:extLst>
          </p:cNvPr>
          <p:cNvSpPr>
            <a:spLocks noGrp="1"/>
          </p:cNvSpPr>
          <p:nvPr>
            <p:ph type="title"/>
          </p:nvPr>
        </p:nvSpPr>
        <p:spPr>
          <a:xfrm>
            <a:off x="0" y="0"/>
            <a:ext cx="12192000" cy="2153412"/>
          </a:xfrm>
          <a:solidFill>
            <a:schemeClr val="bg2">
              <a:lumMod val="25000"/>
            </a:schemeClr>
          </a:solidFill>
        </p:spPr>
        <p:txBody>
          <a:bodyPr/>
          <a:lstStyle/>
          <a:p>
            <a:r>
              <a:rPr lang="en" b="1" dirty="0">
                <a:solidFill>
                  <a:schemeClr val="accent1">
                    <a:lumMod val="60000"/>
                    <a:lumOff val="40000"/>
                  </a:schemeClr>
                </a:solidFill>
                <a:latin typeface="Bodoni MT Black" panose="02070A03080606020203" pitchFamily="18" charset="0"/>
              </a:rPr>
              <a:t>1. INTRODUCTION</a:t>
            </a:r>
            <a:endParaRPr lang="en-IN" b="1" dirty="0">
              <a:solidFill>
                <a:schemeClr val="accent1">
                  <a:lumMod val="60000"/>
                  <a:lumOff val="40000"/>
                </a:schemeClr>
              </a:solidFill>
              <a:latin typeface="Bodoni MT Black" panose="02070A03080606020203" pitchFamily="18" charset="0"/>
            </a:endParaRPr>
          </a:p>
        </p:txBody>
      </p:sp>
      <p:sp>
        <p:nvSpPr>
          <p:cNvPr id="3" name="Content Placeholder 2">
            <a:extLst>
              <a:ext uri="{FF2B5EF4-FFF2-40B4-BE49-F238E27FC236}">
                <a16:creationId xmlns:a16="http://schemas.microsoft.com/office/drawing/2014/main" id="{0CFBB3B1-66E8-F5BC-9A58-D2308C84C1B1}"/>
              </a:ext>
            </a:extLst>
          </p:cNvPr>
          <p:cNvSpPr>
            <a:spLocks noGrp="1"/>
          </p:cNvSpPr>
          <p:nvPr>
            <p:ph idx="1"/>
          </p:nvPr>
        </p:nvSpPr>
        <p:spPr>
          <a:xfrm>
            <a:off x="644236" y="2618509"/>
            <a:ext cx="11066319" cy="3688773"/>
          </a:xfrm>
        </p:spPr>
        <p:txBody>
          <a:bodyPr>
            <a:normAutofit/>
          </a:bodyPr>
          <a:lstStyle/>
          <a:p>
            <a:pPr marL="0" indent="0">
              <a:buNone/>
            </a:pPr>
            <a:r>
              <a:rPr lang="en-US" sz="2000" dirty="0">
                <a:effectLst/>
                <a:latin typeface="Bodoni MT" panose="02070603080606020203" pitchFamily="18" charset="0"/>
                <a:ea typeface="Calibri" panose="020F0502020204030204" pitchFamily="34" charset="0"/>
                <a:cs typeface="Arial" panose="020B0604020202020204" pitchFamily="34" charset="0"/>
              </a:rPr>
              <a:t>The main objective of the project </a:t>
            </a:r>
            <a:r>
              <a:rPr lang="en-US" sz="2000" b="1" i="1" u="sng" dirty="0">
                <a:effectLst/>
                <a:latin typeface="Bodoni MT" panose="02070603080606020203" pitchFamily="18" charset="0"/>
                <a:ea typeface="Calibri" panose="020F0502020204030204" pitchFamily="34" charset="0"/>
                <a:cs typeface="Arial" panose="020B0604020202020204" pitchFamily="34" charset="0"/>
              </a:rPr>
              <a:t>Pack &amp; Go Website</a:t>
            </a:r>
            <a:r>
              <a:rPr lang="en-US" sz="2000" dirty="0">
                <a:effectLst/>
                <a:latin typeface="Bodoni MT" panose="02070603080606020203" pitchFamily="18" charset="0"/>
                <a:ea typeface="Calibri" panose="020F0502020204030204" pitchFamily="34" charset="0"/>
                <a:cs typeface="Arial" panose="020B0604020202020204" pitchFamily="34" charset="0"/>
              </a:rPr>
              <a:t> is to manage the details of Travel, tours, hotels, Facility. It manages all the information about Travel, Customers, Facility. The purpose of the project is to reduce the manual working for Travel, Tour, and Customer. The user can select a location to see and get all information regarding that place.</a:t>
            </a:r>
          </a:p>
          <a:p>
            <a:pPr marL="0" indent="0">
              <a:lnSpc>
                <a:spcPct val="111000"/>
              </a:lnSpc>
              <a:spcAft>
                <a:spcPts val="55"/>
              </a:spcAft>
              <a:buNone/>
            </a:pPr>
            <a:r>
              <a:rPr lang="en-IN" sz="2000" dirty="0">
                <a:solidFill>
                  <a:srgbClr val="000000"/>
                </a:solidFill>
                <a:effectLst/>
                <a:latin typeface="Bodoni MT" panose="02070603080606020203" pitchFamily="18" charset="0"/>
                <a:ea typeface="Calibri" panose="020F0502020204030204" pitchFamily="34" charset="0"/>
                <a:cs typeface="Arial" panose="020B0604020202020204" pitchFamily="34" charset="0"/>
              </a:rPr>
              <a:t>The </a:t>
            </a:r>
            <a:r>
              <a:rPr lang="en-IN" sz="2000" b="1" i="1" u="sng" dirty="0">
                <a:solidFill>
                  <a:srgbClr val="000000"/>
                </a:solidFill>
                <a:effectLst/>
                <a:latin typeface="Bodoni MT" panose="02070603080606020203" pitchFamily="18" charset="0"/>
                <a:ea typeface="Calibri" panose="020F0502020204030204" pitchFamily="34" charset="0"/>
                <a:cs typeface="Arial" panose="020B0604020202020204" pitchFamily="34" charset="0"/>
              </a:rPr>
              <a:t>Pack &amp; Go Website</a:t>
            </a:r>
            <a:r>
              <a:rPr lang="en-IN" sz="2000" dirty="0">
                <a:solidFill>
                  <a:srgbClr val="000000"/>
                </a:solidFill>
                <a:effectLst/>
                <a:latin typeface="Bodoni MT" panose="02070603080606020203" pitchFamily="18" charset="0"/>
                <a:ea typeface="Calibri" panose="020F0502020204030204" pitchFamily="34" charset="0"/>
                <a:cs typeface="Arial" panose="020B0604020202020204" pitchFamily="34" charset="0"/>
              </a:rPr>
              <a:t> enables users to locate distinct places to visit. They get a detailed description of the site along with the nearby places that they can see. Using this application, the user can select a location to see and get all information regarding that place.</a:t>
            </a:r>
            <a:endParaRPr lang="en-IN" sz="2000" dirty="0">
              <a:solidFill>
                <a:srgbClr val="000000"/>
              </a:solidFill>
              <a:effectLst/>
              <a:latin typeface="Bodoni MT" panose="02070603080606020203" pitchFamily="18" charset="0"/>
              <a:ea typeface="Calibri" panose="020F0502020204030204" pitchFamily="34" charset="0"/>
            </a:endParaRPr>
          </a:p>
          <a:p>
            <a:pPr marL="0" indent="0">
              <a:lnSpc>
                <a:spcPct val="111000"/>
              </a:lnSpc>
              <a:spcAft>
                <a:spcPts val="55"/>
              </a:spcAft>
              <a:buNone/>
            </a:pPr>
            <a:r>
              <a:rPr lang="en-IN" sz="2000" dirty="0">
                <a:solidFill>
                  <a:srgbClr val="000000"/>
                </a:solidFill>
                <a:effectLst/>
                <a:latin typeface="Bodoni MT" panose="02070603080606020203" pitchFamily="18" charset="0"/>
                <a:ea typeface="Calibri" panose="020F0502020204030204" pitchFamily="34" charset="0"/>
                <a:cs typeface="Arial" panose="020B0604020202020204" pitchFamily="34" charset="0"/>
              </a:rPr>
              <a:t>This website is entirely interactive and smooth and allows the user to figure out things quickly.</a:t>
            </a:r>
            <a:endParaRPr lang="en-IN" sz="2000" dirty="0">
              <a:effectLst/>
              <a:latin typeface="Bodoni MT" panose="02070603080606020203"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5099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A57E0-D15D-0B0B-9CF5-37952A6D59CE}"/>
              </a:ext>
            </a:extLst>
          </p:cNvPr>
          <p:cNvSpPr>
            <a:spLocks noGrp="1"/>
          </p:cNvSpPr>
          <p:nvPr>
            <p:ph type="title"/>
          </p:nvPr>
        </p:nvSpPr>
        <p:spPr>
          <a:xfrm>
            <a:off x="0" y="0"/>
            <a:ext cx="12192000" cy="1465118"/>
          </a:xfrm>
          <a:solidFill>
            <a:schemeClr val="bg2">
              <a:lumMod val="25000"/>
            </a:schemeClr>
          </a:solidFill>
        </p:spPr>
        <p:txBody>
          <a:bodyPr/>
          <a:lstStyle/>
          <a:p>
            <a:r>
              <a:rPr lang="en" b="1" dirty="0">
                <a:solidFill>
                  <a:schemeClr val="accent1">
                    <a:lumMod val="60000"/>
                    <a:lumOff val="40000"/>
                  </a:schemeClr>
                </a:solidFill>
                <a:latin typeface="Bodoni MT Black" panose="02070A03080606020203" pitchFamily="18" charset="0"/>
              </a:rPr>
              <a:t>2. DESIGN AND FUNCTIONAL SPECIFICATION</a:t>
            </a:r>
            <a:endParaRPr lang="en-IN" b="1" dirty="0">
              <a:solidFill>
                <a:schemeClr val="accent1">
                  <a:lumMod val="60000"/>
                  <a:lumOff val="40000"/>
                </a:schemeClr>
              </a:solidFill>
              <a:latin typeface="Bodoni MT Black" panose="02070A03080606020203" pitchFamily="18" charset="0"/>
            </a:endParaRPr>
          </a:p>
        </p:txBody>
      </p:sp>
      <p:sp>
        <p:nvSpPr>
          <p:cNvPr id="3" name="Content Placeholder 2">
            <a:extLst>
              <a:ext uri="{FF2B5EF4-FFF2-40B4-BE49-F238E27FC236}">
                <a16:creationId xmlns:a16="http://schemas.microsoft.com/office/drawing/2014/main" id="{2A289C01-21BC-D976-591C-71078E74B651}"/>
              </a:ext>
            </a:extLst>
          </p:cNvPr>
          <p:cNvSpPr>
            <a:spLocks noGrp="1"/>
          </p:cNvSpPr>
          <p:nvPr>
            <p:ph idx="1"/>
          </p:nvPr>
        </p:nvSpPr>
        <p:spPr>
          <a:xfrm>
            <a:off x="363682" y="1943100"/>
            <a:ext cx="11284527" cy="4312227"/>
          </a:xfrm>
        </p:spPr>
        <p:txBody>
          <a:bodyPr>
            <a:noAutofit/>
          </a:bodyPr>
          <a:lstStyle/>
          <a:p>
            <a:pPr marR="6350" fontAlgn="base">
              <a:lnSpc>
                <a:spcPct val="111000"/>
              </a:lnSpc>
              <a:spcAft>
                <a:spcPts val="1810"/>
              </a:spcAft>
              <a:buClr>
                <a:srgbClr val="000000"/>
              </a:buClr>
              <a:buSzPts val="1200"/>
            </a:pPr>
            <a:r>
              <a:rPr lang="en-IN" sz="2000" b="1" u="sng" strike="noStrike" dirty="0">
                <a:solidFill>
                  <a:srgbClr val="000000"/>
                </a:solidFill>
                <a:effectLst/>
                <a:uFill>
                  <a:solidFill>
                    <a:srgbClr val="000000"/>
                  </a:solidFill>
                </a:uFill>
                <a:latin typeface="Bodoni MT" panose="02070603080606020203" pitchFamily="18" charset="0"/>
                <a:ea typeface="Arial" panose="020B0604020202020204" pitchFamily="34" charset="0"/>
                <a:cs typeface="Arial" panose="020B0604020202020204" pitchFamily="34" charset="0"/>
              </a:rPr>
              <a:t>Main Screen: </a:t>
            </a:r>
            <a:r>
              <a:rPr lang="en-IN" sz="2000" u="none" strike="noStrike" dirty="0">
                <a:solidFill>
                  <a:srgbClr val="000000"/>
                </a:solidFill>
                <a:effectLst/>
                <a:uFill>
                  <a:solidFill>
                    <a:srgbClr val="000000"/>
                  </a:solidFill>
                </a:uFill>
                <a:latin typeface="Bodoni MT" panose="02070603080606020203" pitchFamily="18" charset="0"/>
                <a:ea typeface="Arial" panose="020B0604020202020204" pitchFamily="34" charset="0"/>
                <a:cs typeface="Arial" panose="020B0604020202020204" pitchFamily="34" charset="0"/>
              </a:rPr>
              <a:t>It will consist of a home page, tour page (to see destination information along with the nearby places) hotels (to get the knowledge of the hotels), services (search facilities provided by hotels), about, blogs, and contacts. </a:t>
            </a:r>
          </a:p>
          <a:p>
            <a:pPr marR="6350" fontAlgn="base">
              <a:lnSpc>
                <a:spcPct val="111000"/>
              </a:lnSpc>
              <a:spcAft>
                <a:spcPts val="55"/>
              </a:spcAft>
              <a:buClr>
                <a:srgbClr val="000000"/>
              </a:buClr>
              <a:buSzPts val="1200"/>
            </a:pPr>
            <a:r>
              <a:rPr lang="en-IN" sz="2000" b="1" u="sng" strike="noStrike" dirty="0">
                <a:solidFill>
                  <a:srgbClr val="000000"/>
                </a:solidFill>
                <a:effectLst/>
                <a:uFill>
                  <a:solidFill>
                    <a:srgbClr val="000000"/>
                  </a:solidFill>
                </a:uFill>
                <a:latin typeface="Bodoni MT" panose="02070603080606020203" pitchFamily="18" charset="0"/>
                <a:ea typeface="Arial" panose="020B0604020202020204" pitchFamily="34" charset="0"/>
                <a:cs typeface="Arial" panose="020B0604020202020204" pitchFamily="34" charset="0"/>
              </a:rPr>
              <a:t>Booking Services: </a:t>
            </a:r>
            <a:r>
              <a:rPr lang="en-IN" sz="2000" u="none" strike="noStrike" dirty="0">
                <a:solidFill>
                  <a:srgbClr val="000000"/>
                </a:solidFill>
                <a:effectLst/>
                <a:uFill>
                  <a:solidFill>
                    <a:srgbClr val="000000"/>
                  </a:solidFill>
                </a:uFill>
                <a:latin typeface="Bodoni MT" panose="02070603080606020203" pitchFamily="18" charset="0"/>
                <a:ea typeface="Arial" panose="020B0604020202020204" pitchFamily="34" charset="0"/>
                <a:cs typeface="Arial" panose="020B0604020202020204" pitchFamily="34" charset="0"/>
              </a:rPr>
              <a:t>it will provide 4 main features, which are: 1) Flight Booking 2) Hotel Booking 3) Car Rent and 4) Cruises.</a:t>
            </a:r>
            <a:r>
              <a:rPr lang="en-IN" sz="2000" dirty="0">
                <a:solidFill>
                  <a:srgbClr val="000000"/>
                </a:solidFill>
                <a:effectLst/>
                <a:latin typeface="Bodoni MT" panose="02070603080606020203" pitchFamily="18" charset="0"/>
                <a:ea typeface="Calibri" panose="020F0502020204030204" pitchFamily="34" charset="0"/>
              </a:rPr>
              <a:t> </a:t>
            </a:r>
          </a:p>
          <a:p>
            <a:pPr marR="6350" fontAlgn="base">
              <a:lnSpc>
                <a:spcPct val="111000"/>
              </a:lnSpc>
              <a:spcAft>
                <a:spcPts val="1810"/>
              </a:spcAft>
              <a:buClr>
                <a:srgbClr val="000000"/>
              </a:buClr>
              <a:buSzPts val="1200"/>
            </a:pPr>
            <a:r>
              <a:rPr lang="en-IN" sz="2000" b="1" u="sng" strike="noStrike" dirty="0">
                <a:solidFill>
                  <a:srgbClr val="000000"/>
                </a:solidFill>
                <a:effectLst/>
                <a:uFill>
                  <a:solidFill>
                    <a:srgbClr val="000000"/>
                  </a:solidFill>
                </a:uFill>
                <a:latin typeface="Bodoni MT" panose="02070603080606020203" pitchFamily="18" charset="0"/>
                <a:ea typeface="Arial" panose="020B0604020202020204" pitchFamily="34" charset="0"/>
                <a:cs typeface="Arial" panose="020B0604020202020204" pitchFamily="34" charset="0"/>
              </a:rPr>
              <a:t>Find Tour Service: </a:t>
            </a:r>
            <a:r>
              <a:rPr lang="en-IN" sz="2000" u="none" strike="noStrike" dirty="0">
                <a:solidFill>
                  <a:srgbClr val="000000"/>
                </a:solidFill>
                <a:effectLst/>
                <a:uFill>
                  <a:solidFill>
                    <a:srgbClr val="000000"/>
                  </a:solidFill>
                </a:uFill>
                <a:latin typeface="Bodoni MT" panose="02070603080606020203" pitchFamily="18" charset="0"/>
                <a:ea typeface="Arial" panose="020B0604020202020204" pitchFamily="34" charset="0"/>
                <a:cs typeface="Arial" panose="020B0604020202020204" pitchFamily="34" charset="0"/>
              </a:rPr>
              <a:t>Here people can easily get information about the places they want to visit. It tracks all the detail about the Hotels, places and their facilities.</a:t>
            </a:r>
          </a:p>
          <a:p>
            <a:pPr marR="6350" fontAlgn="base">
              <a:lnSpc>
                <a:spcPct val="111000"/>
              </a:lnSpc>
              <a:spcAft>
                <a:spcPts val="1810"/>
              </a:spcAft>
              <a:buClr>
                <a:srgbClr val="000000"/>
              </a:buClr>
              <a:buSzPts val="1200"/>
            </a:pPr>
            <a:r>
              <a:rPr lang="en-US" sz="2000" b="1" u="sng" dirty="0">
                <a:effectLst/>
                <a:latin typeface="Bodoni MT" panose="02070603080606020203" pitchFamily="18" charset="0"/>
                <a:ea typeface="Calibri" panose="020F0502020204030204" pitchFamily="34" charset="0"/>
                <a:cs typeface="Times New Roman" panose="02020603050405020304" pitchFamily="18" charset="0"/>
              </a:rPr>
              <a:t>Hotel Facility: </a:t>
            </a:r>
            <a:r>
              <a:rPr lang="en-US" sz="2000" dirty="0">
                <a:effectLst/>
                <a:latin typeface="Bodoni MT" panose="02070603080606020203" pitchFamily="18" charset="0"/>
                <a:ea typeface="Calibri" panose="020F0502020204030204" pitchFamily="34" charset="0"/>
                <a:cs typeface="Arial" panose="020B0604020202020204" pitchFamily="34" charset="0"/>
              </a:rPr>
              <a:t>It provides the option of booking hotels for a trip for customers and also gives the booking sites and hotel recommendations with web links to hotels and booking sites</a:t>
            </a:r>
            <a:r>
              <a:rPr lang="en-US" sz="2000" dirty="0">
                <a:effectLst/>
                <a:latin typeface="Bodoni MT" panose="02070603080606020203" pitchFamily="18" charset="0"/>
                <a:ea typeface="Calibri" panose="020F0502020204030204" pitchFamily="34" charset="0"/>
                <a:cs typeface="Times New Roman" panose="02020603050405020304" pitchFamily="18" charset="0"/>
              </a:rPr>
              <a:t>.</a:t>
            </a:r>
            <a:r>
              <a:rPr lang="en-US" sz="2000" dirty="0">
                <a:effectLst/>
                <a:latin typeface="Bodoni MT" panose="02070603080606020203" pitchFamily="18" charset="0"/>
                <a:ea typeface="Calibri" panose="020F0502020204030204" pitchFamily="34" charset="0"/>
                <a:cs typeface="Arial" panose="020B0604020202020204" pitchFamily="34" charset="0"/>
              </a:rPr>
              <a:t> </a:t>
            </a:r>
          </a:p>
          <a:p>
            <a:pPr marL="0" marR="6350" indent="0" fontAlgn="base">
              <a:lnSpc>
                <a:spcPct val="111000"/>
              </a:lnSpc>
              <a:spcAft>
                <a:spcPts val="1810"/>
              </a:spcAft>
              <a:buClr>
                <a:srgbClr val="000000"/>
              </a:buClr>
              <a:buSzPts val="1200"/>
              <a:buNone/>
            </a:pPr>
            <a:endParaRPr lang="en-US" sz="2000" dirty="0">
              <a:latin typeface="Bodoni MT" panose="02070603080606020203"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29267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A755B-4CB4-CF24-A7AA-372545F557A8}"/>
              </a:ext>
            </a:extLst>
          </p:cNvPr>
          <p:cNvSpPr>
            <a:spLocks noGrp="1"/>
          </p:cNvSpPr>
          <p:nvPr>
            <p:ph idx="1"/>
          </p:nvPr>
        </p:nvSpPr>
        <p:spPr>
          <a:xfrm>
            <a:off x="675409" y="810491"/>
            <a:ext cx="10744200" cy="5081154"/>
          </a:xfrm>
        </p:spPr>
        <p:txBody>
          <a:bodyPr>
            <a:normAutofit/>
          </a:bodyPr>
          <a:lstStyle/>
          <a:p>
            <a:pPr>
              <a:lnSpc>
                <a:spcPct val="115000"/>
              </a:lnSpc>
            </a:pPr>
            <a:r>
              <a:rPr lang="en-US" sz="2000" b="1" u="sng" dirty="0">
                <a:effectLst/>
                <a:latin typeface="Bodoni MT" panose="02070603080606020203" pitchFamily="18" charset="0"/>
                <a:ea typeface="Calibri" panose="020F0502020204030204" pitchFamily="34" charset="0"/>
                <a:cs typeface="Times New Roman" panose="02020603050405020304" pitchFamily="18" charset="0"/>
              </a:rPr>
              <a:t>Restaurant Facility: </a:t>
            </a:r>
            <a:r>
              <a:rPr lang="en-US" sz="2000" dirty="0">
                <a:effectLst/>
                <a:latin typeface="Bodoni MT" panose="02070603080606020203" pitchFamily="18" charset="0"/>
                <a:ea typeface="Calibri" panose="020F0502020204030204" pitchFamily="34" charset="0"/>
                <a:cs typeface="Times New Roman" panose="02020603050405020304" pitchFamily="18" charset="0"/>
              </a:rPr>
              <a:t>It also provides restaurant services and provides all the pieces of information about restaurant availability and places to be viewed on a tour</a:t>
            </a:r>
            <a:r>
              <a:rPr lang="en-US" sz="2000" dirty="0">
                <a:effectLst/>
                <a:latin typeface="Bodoni MT" panose="02070603080606020203" pitchFamily="18" charset="0"/>
                <a:ea typeface="Calibri" panose="020F0502020204030204" pitchFamily="34" charset="0"/>
                <a:cs typeface="Arial" panose="020B0604020202020204" pitchFamily="34" charset="0"/>
              </a:rPr>
              <a:t> </a:t>
            </a:r>
            <a:endParaRPr lang="en-IN" sz="2000" dirty="0">
              <a:effectLst/>
              <a:latin typeface="Bodoni MT" panose="02070603080606020203" pitchFamily="18" charset="0"/>
              <a:ea typeface="Calibri" panose="020F0502020204030204" pitchFamily="34" charset="0"/>
              <a:cs typeface="Times New Roman" panose="02020603050405020304" pitchFamily="18" charset="0"/>
            </a:endParaRPr>
          </a:p>
          <a:p>
            <a:r>
              <a:rPr lang="en-IN" sz="2000" b="1" u="sng" dirty="0">
                <a:solidFill>
                  <a:srgbClr val="000000"/>
                </a:solidFill>
                <a:effectLst/>
                <a:latin typeface="Bodoni MT" panose="02070603080606020203" pitchFamily="18" charset="0"/>
                <a:ea typeface="Calibri" panose="020F0502020204030204" pitchFamily="34" charset="0"/>
                <a:cs typeface="Calibri" panose="020F0502020204030204" pitchFamily="34" charset="0"/>
              </a:rPr>
              <a:t>User Information Page: </a:t>
            </a:r>
            <a:r>
              <a:rPr lang="en-IN" sz="2000" dirty="0">
                <a:solidFill>
                  <a:srgbClr val="000000"/>
                </a:solidFill>
                <a:effectLst/>
                <a:latin typeface="Bodoni MT" panose="02070603080606020203" pitchFamily="18" charset="0"/>
                <a:ea typeface="Calibri" panose="020F0502020204030204" pitchFamily="34" charset="0"/>
                <a:cs typeface="Arial" panose="020B0604020202020204" pitchFamily="34" charset="0"/>
              </a:rPr>
              <a:t>It maintains the customer details of the package and payment receipt and also provides all the package Details. It also manages all the information about the tour</a:t>
            </a:r>
            <a:endParaRPr lang="en-IN" dirty="0"/>
          </a:p>
          <a:p>
            <a:pPr marL="342900" lvl="0" indent="-342900" fontAlgn="base">
              <a:lnSpc>
                <a:spcPct val="107000"/>
              </a:lnSpc>
              <a:spcAft>
                <a:spcPts val="1080"/>
              </a:spcAft>
              <a:buClr>
                <a:srgbClr val="000000"/>
              </a:buClr>
              <a:buSzPts val="1200"/>
              <a:buFont typeface="Arial" panose="020B0604020202020204" pitchFamily="34" charset="0"/>
              <a:buChar char="●"/>
            </a:pPr>
            <a:r>
              <a:rPr lang="en-US" sz="2000" b="1" u="sng" strike="noStrike" dirty="0">
                <a:effectLst/>
                <a:uFill>
                  <a:solidFill>
                    <a:srgbClr val="000000"/>
                  </a:solidFill>
                </a:uFill>
                <a:latin typeface="Bodoni MT" panose="02070603080606020203" pitchFamily="18" charset="0"/>
                <a:ea typeface="Arial" panose="020B0604020202020204" pitchFamily="34" charset="0"/>
                <a:cs typeface="Arial" panose="020B0604020202020204" pitchFamily="34" charset="0"/>
              </a:rPr>
              <a:t>Login Page:</a:t>
            </a:r>
            <a:r>
              <a:rPr lang="en-US" sz="2000" u="none" strike="noStrike" dirty="0">
                <a:effectLst/>
                <a:uFill>
                  <a:solidFill>
                    <a:srgbClr val="000000"/>
                  </a:solidFill>
                </a:uFill>
                <a:latin typeface="Bodoni MT" panose="02070603080606020203" pitchFamily="18" charset="0"/>
                <a:ea typeface="Arial" panose="020B0604020202020204" pitchFamily="34" charset="0"/>
                <a:cs typeface="Arial" panose="020B0604020202020204" pitchFamily="34" charset="0"/>
              </a:rPr>
              <a:t> This page is for those users who have already registered themselves on the website and have a username and a password. There is also a way on this page for the new users to register themselves which will take them to the registration page.</a:t>
            </a:r>
            <a:r>
              <a:rPr lang="en-US" sz="2000" dirty="0">
                <a:effectLst/>
                <a:latin typeface="Bodoni MT" panose="02070603080606020203" pitchFamily="18" charset="0"/>
                <a:ea typeface="Calibri" panose="020F0502020204030204" pitchFamily="34" charset="0"/>
                <a:cs typeface="Times New Roman" panose="02020603050405020304" pitchFamily="18" charset="0"/>
              </a:rPr>
              <a:t> </a:t>
            </a:r>
            <a:endParaRPr lang="en-IN" sz="2000" dirty="0">
              <a:effectLst/>
              <a:latin typeface="Bodoni MT" panose="02070603080606020203" pitchFamily="18" charset="0"/>
              <a:ea typeface="Calibri" panose="020F0502020204030204" pitchFamily="34" charset="0"/>
              <a:cs typeface="Times New Roman" panose="02020603050405020304" pitchFamily="18" charset="0"/>
            </a:endParaRPr>
          </a:p>
          <a:p>
            <a:pPr marL="342900" lvl="0" indent="-342900" fontAlgn="base">
              <a:lnSpc>
                <a:spcPct val="107000"/>
              </a:lnSpc>
              <a:spcAft>
                <a:spcPts val="1080"/>
              </a:spcAft>
              <a:buClr>
                <a:srgbClr val="000000"/>
              </a:buClr>
              <a:buSzPts val="1200"/>
              <a:buFont typeface="Arial" panose="020B0604020202020204" pitchFamily="34" charset="0"/>
              <a:buChar char="●"/>
            </a:pPr>
            <a:r>
              <a:rPr lang="en-US" sz="2000" b="1" u="sng" strike="noStrike" dirty="0">
                <a:effectLst/>
                <a:uFill>
                  <a:solidFill>
                    <a:srgbClr val="000000"/>
                  </a:solidFill>
                </a:uFill>
                <a:latin typeface="Bodoni MT" panose="02070603080606020203" pitchFamily="18" charset="0"/>
                <a:ea typeface="Arial" panose="020B0604020202020204" pitchFamily="34" charset="0"/>
                <a:cs typeface="Arial" panose="020B0604020202020204" pitchFamily="34" charset="0"/>
              </a:rPr>
              <a:t>Registration Page:</a:t>
            </a:r>
            <a:r>
              <a:rPr lang="en-US" sz="2000" u="none" strike="noStrike" dirty="0">
                <a:effectLst/>
                <a:uFill>
                  <a:solidFill>
                    <a:srgbClr val="000000"/>
                  </a:solidFill>
                </a:uFill>
                <a:latin typeface="Bodoni MT" panose="02070603080606020203" pitchFamily="18" charset="0"/>
                <a:ea typeface="Arial" panose="020B0604020202020204" pitchFamily="34" charset="0"/>
                <a:cs typeface="Arial" panose="020B0604020202020204" pitchFamily="34" charset="0"/>
              </a:rPr>
              <a:t> This page is solely designed for the new users of the website who are willing to register themselves. This page takes the input of the various details of the user and stores it in the database, later helping the user to login into the account with the credentials they have provided.</a:t>
            </a:r>
            <a:r>
              <a:rPr lang="en-US" sz="2000" b="1" u="none" strike="noStrike" dirty="0">
                <a:effectLst/>
                <a:latin typeface="Bodoni MT" panose="02070603080606020203" pitchFamily="18" charset="0"/>
                <a:ea typeface="Calibri" panose="020F0502020204030204" pitchFamily="34" charset="0"/>
                <a:cs typeface="Times New Roman" panose="02020603050405020304" pitchFamily="18" charset="0"/>
              </a:rPr>
              <a:t> </a:t>
            </a:r>
            <a:endParaRPr lang="en-IN" sz="2000" dirty="0">
              <a:effectLst/>
              <a:latin typeface="Bodoni MT" panose="02070603080606020203"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37655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0076-B4A7-F8E8-E4AD-EEAE6C409AFA}"/>
              </a:ext>
            </a:extLst>
          </p:cNvPr>
          <p:cNvSpPr>
            <a:spLocks noGrp="1"/>
          </p:cNvSpPr>
          <p:nvPr>
            <p:ph type="title"/>
          </p:nvPr>
        </p:nvSpPr>
        <p:spPr>
          <a:xfrm>
            <a:off x="0" y="0"/>
            <a:ext cx="12192000" cy="1600200"/>
          </a:xfrm>
          <a:solidFill>
            <a:schemeClr val="bg2">
              <a:lumMod val="25000"/>
            </a:schemeClr>
          </a:solidFill>
        </p:spPr>
        <p:txBody>
          <a:bodyPr/>
          <a:lstStyle/>
          <a:p>
            <a:r>
              <a:rPr lang="en" dirty="0">
                <a:solidFill>
                  <a:schemeClr val="accent1">
                    <a:lumMod val="60000"/>
                    <a:lumOff val="40000"/>
                  </a:schemeClr>
                </a:solidFill>
                <a:latin typeface="Bodoni MT Black" panose="02070A03080606020203" pitchFamily="18" charset="0"/>
              </a:rPr>
              <a:t>3. HARDWARE AND SOFTWARE REQUIREMENTS</a:t>
            </a:r>
            <a:endParaRPr lang="en-IN" dirty="0">
              <a:solidFill>
                <a:schemeClr val="accent1">
                  <a:lumMod val="60000"/>
                  <a:lumOff val="40000"/>
                </a:schemeClr>
              </a:solidFill>
              <a:latin typeface="Bodoni MT Black" panose="02070A03080606020203" pitchFamily="18" charset="0"/>
            </a:endParaRPr>
          </a:p>
        </p:txBody>
      </p:sp>
      <p:sp>
        <p:nvSpPr>
          <p:cNvPr id="3" name="Content Placeholder 2">
            <a:extLst>
              <a:ext uri="{FF2B5EF4-FFF2-40B4-BE49-F238E27FC236}">
                <a16:creationId xmlns:a16="http://schemas.microsoft.com/office/drawing/2014/main" id="{93724329-6D12-CFBE-AB07-39122133AD0E}"/>
              </a:ext>
            </a:extLst>
          </p:cNvPr>
          <p:cNvSpPr>
            <a:spLocks noGrp="1"/>
          </p:cNvSpPr>
          <p:nvPr>
            <p:ph idx="1"/>
          </p:nvPr>
        </p:nvSpPr>
        <p:spPr>
          <a:xfrm>
            <a:off x="0" y="1735282"/>
            <a:ext cx="12192000" cy="5122718"/>
          </a:xfrm>
        </p:spPr>
        <p:txBody>
          <a:bodyPr>
            <a:normAutofit fontScale="25000" lnSpcReduction="20000"/>
          </a:bodyPr>
          <a:lstStyle/>
          <a:p>
            <a:pPr marL="6350" marR="6350" indent="-6350">
              <a:lnSpc>
                <a:spcPct val="111000"/>
              </a:lnSpc>
              <a:spcAft>
                <a:spcPts val="55"/>
              </a:spcAft>
            </a:pPr>
            <a:r>
              <a:rPr lang="en-IN" sz="6400" b="1" u="dbl" dirty="0">
                <a:solidFill>
                  <a:srgbClr val="000000"/>
                </a:solidFill>
                <a:effectLst/>
                <a:latin typeface="Bodoni MT" panose="02070603080606020203" pitchFamily="18" charset="0"/>
                <a:ea typeface="Calibri" panose="020F0502020204030204" pitchFamily="34" charset="0"/>
              </a:rPr>
              <a:t>Software:-</a:t>
            </a:r>
            <a:endParaRPr lang="en-IN" sz="6400" dirty="0">
              <a:solidFill>
                <a:srgbClr val="000000"/>
              </a:solidFill>
              <a:effectLst/>
              <a:latin typeface="Bodoni MT" panose="02070603080606020203" pitchFamily="18" charset="0"/>
              <a:ea typeface="Calibri" panose="020F0502020204030204" pitchFamily="34" charset="0"/>
            </a:endParaRPr>
          </a:p>
          <a:p>
            <a:pPr marL="342900" marR="6350" lvl="0" indent="-342900" fontAlgn="base">
              <a:lnSpc>
                <a:spcPct val="111000"/>
              </a:lnSpc>
              <a:spcAft>
                <a:spcPts val="55"/>
              </a:spcAft>
              <a:buClr>
                <a:srgbClr val="000000"/>
              </a:buClr>
              <a:buSzPts val="1200"/>
              <a:buFont typeface="Symbol" panose="05050102010706020507" pitchFamily="18" charset="2"/>
              <a:buChar char=""/>
            </a:pPr>
            <a:r>
              <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rPr>
              <a:t>Technology Implemented:  Full Stack Technology</a:t>
            </a:r>
          </a:p>
          <a:p>
            <a:pPr marL="342900" marR="6350" lvl="0" indent="-342900" fontAlgn="base">
              <a:lnSpc>
                <a:spcPct val="111000"/>
              </a:lnSpc>
              <a:spcAft>
                <a:spcPts val="55"/>
              </a:spcAft>
              <a:buClr>
                <a:srgbClr val="000000"/>
              </a:buClr>
              <a:buSzPts val="1200"/>
              <a:buFont typeface="Symbol" panose="05050102010706020507" pitchFamily="18" charset="2"/>
              <a:buChar char=""/>
            </a:pPr>
            <a:r>
              <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rPr>
              <a:t>Language Used :  HTML, CSS, JavaScript, </a:t>
            </a:r>
            <a:r>
              <a:rPr lang="en-IN" sz="6400" u="none" strike="noStrike" dirty="0" err="1">
                <a:solidFill>
                  <a:srgbClr val="000000"/>
                </a:solidFill>
                <a:effectLst/>
                <a:uFill>
                  <a:solidFill>
                    <a:srgbClr val="000000"/>
                  </a:solidFill>
                </a:uFill>
                <a:latin typeface="Bodoni MT" panose="02070603080606020203" pitchFamily="18" charset="0"/>
                <a:ea typeface="Calibri" panose="020F0502020204030204" pitchFamily="34" charset="0"/>
              </a:rPr>
              <a:t>BootStrap</a:t>
            </a:r>
            <a:endPar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endParaRPr>
          </a:p>
          <a:p>
            <a:pPr marL="342900" marR="6350" lvl="0" indent="-342900" fontAlgn="base">
              <a:lnSpc>
                <a:spcPct val="111000"/>
              </a:lnSpc>
              <a:spcAft>
                <a:spcPts val="55"/>
              </a:spcAft>
              <a:buClr>
                <a:srgbClr val="000000"/>
              </a:buClr>
              <a:buSzPts val="1200"/>
              <a:buFont typeface="Symbol" panose="05050102010706020507" pitchFamily="18" charset="2"/>
              <a:buChar char=""/>
            </a:pPr>
            <a:r>
              <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rPr>
              <a:t>Database:  MongoDB</a:t>
            </a:r>
          </a:p>
          <a:p>
            <a:pPr marL="342900" marR="6350" lvl="0" indent="-342900" fontAlgn="base">
              <a:lnSpc>
                <a:spcPct val="111000"/>
              </a:lnSpc>
              <a:spcAft>
                <a:spcPts val="55"/>
              </a:spcAft>
              <a:buClr>
                <a:srgbClr val="000000"/>
              </a:buClr>
              <a:buSzPts val="1200"/>
              <a:buFont typeface="Symbol" panose="05050102010706020507" pitchFamily="18" charset="2"/>
              <a:buChar char=""/>
            </a:pPr>
            <a:r>
              <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rPr>
              <a:t>User Interface Design:  Html, CSS, JavaScript, </a:t>
            </a:r>
            <a:r>
              <a:rPr lang="en-IN" sz="6400" u="none" strike="noStrike" dirty="0" err="1">
                <a:solidFill>
                  <a:srgbClr val="000000"/>
                </a:solidFill>
                <a:effectLst/>
                <a:uFill>
                  <a:solidFill>
                    <a:srgbClr val="000000"/>
                  </a:solidFill>
                </a:uFill>
                <a:latin typeface="Bodoni MT" panose="02070603080606020203" pitchFamily="18" charset="0"/>
                <a:ea typeface="Calibri" panose="020F0502020204030204" pitchFamily="34" charset="0"/>
              </a:rPr>
              <a:t>BootStrap</a:t>
            </a:r>
            <a:endPar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endParaRPr>
          </a:p>
          <a:p>
            <a:pPr marL="342900" marR="6350" lvl="0" indent="-342900" fontAlgn="base">
              <a:lnSpc>
                <a:spcPct val="111000"/>
              </a:lnSpc>
              <a:spcAft>
                <a:spcPts val="55"/>
              </a:spcAft>
              <a:buClr>
                <a:srgbClr val="000000"/>
              </a:buClr>
              <a:buSzPts val="1200"/>
              <a:buFont typeface="Symbol" panose="05050102010706020507" pitchFamily="18" charset="2"/>
              <a:buChar char=""/>
            </a:pPr>
            <a:r>
              <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rPr>
              <a:t>Platform Used: VS code</a:t>
            </a:r>
          </a:p>
          <a:p>
            <a:pPr marL="342900" marR="6350" lvl="0" indent="-342900" fontAlgn="base">
              <a:lnSpc>
                <a:spcPct val="111000"/>
              </a:lnSpc>
              <a:spcAft>
                <a:spcPts val="1750"/>
              </a:spcAft>
              <a:buClr>
                <a:srgbClr val="000000"/>
              </a:buClr>
              <a:buSzPts val="1200"/>
              <a:buFont typeface="Symbol" panose="05050102010706020507" pitchFamily="18" charset="2"/>
              <a:buChar char=""/>
            </a:pPr>
            <a:r>
              <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rPr>
              <a:t>Web Browser:  Chrome/Firefox</a:t>
            </a:r>
          </a:p>
          <a:p>
            <a:pPr marL="6350" marR="6350" indent="-6350">
              <a:lnSpc>
                <a:spcPct val="111000"/>
              </a:lnSpc>
              <a:spcAft>
                <a:spcPts val="55"/>
              </a:spcAft>
            </a:pPr>
            <a:r>
              <a:rPr lang="en-IN" sz="6400" b="1" u="dbl" dirty="0">
                <a:solidFill>
                  <a:srgbClr val="000000"/>
                </a:solidFill>
                <a:effectLst/>
                <a:latin typeface="Bodoni MT" panose="02070603080606020203" pitchFamily="18" charset="0"/>
                <a:ea typeface="Calibri" panose="020F0502020204030204" pitchFamily="34" charset="0"/>
              </a:rPr>
              <a:t>Hardware:-</a:t>
            </a:r>
            <a:endParaRPr lang="en-IN" sz="6400" dirty="0">
              <a:solidFill>
                <a:srgbClr val="000000"/>
              </a:solidFill>
              <a:effectLst/>
              <a:latin typeface="Bodoni MT" panose="02070603080606020203" pitchFamily="18" charset="0"/>
              <a:ea typeface="Calibri" panose="020F0502020204030204" pitchFamily="34" charset="0"/>
            </a:endParaRPr>
          </a:p>
          <a:p>
            <a:pPr marL="342900" marR="6350" lvl="0" indent="-342900" fontAlgn="base">
              <a:lnSpc>
                <a:spcPct val="111000"/>
              </a:lnSpc>
              <a:spcAft>
                <a:spcPts val="55"/>
              </a:spcAft>
              <a:buClr>
                <a:srgbClr val="000000"/>
              </a:buClr>
              <a:buSzPts val="1200"/>
              <a:buFont typeface="Arial" panose="020B0604020202020204" pitchFamily="34" charset="0"/>
              <a:buChar char="•"/>
            </a:pPr>
            <a:r>
              <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cs typeface="Calibri" panose="020F0502020204030204" pitchFamily="34" charset="0"/>
              </a:rPr>
              <a:t>Operating System: Windows 7/8/10/11</a:t>
            </a:r>
          </a:p>
          <a:p>
            <a:pPr marL="342900" marR="6350" lvl="0" indent="-342900" fontAlgn="base">
              <a:lnSpc>
                <a:spcPct val="111000"/>
              </a:lnSpc>
              <a:spcAft>
                <a:spcPts val="55"/>
              </a:spcAft>
              <a:buClr>
                <a:srgbClr val="000000"/>
              </a:buClr>
              <a:buSzPts val="1200"/>
              <a:buFont typeface="Arial" panose="020B0604020202020204" pitchFamily="34" charset="0"/>
              <a:buChar char="•"/>
            </a:pPr>
            <a:r>
              <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cs typeface="Calibri" panose="020F0502020204030204" pitchFamily="34" charset="0"/>
              </a:rPr>
              <a:t>RAM: 4+GB</a:t>
            </a:r>
          </a:p>
          <a:p>
            <a:pPr marL="342900" marR="6350" lvl="0" indent="-342900" fontAlgn="base">
              <a:lnSpc>
                <a:spcPct val="111000"/>
              </a:lnSpc>
              <a:spcAft>
                <a:spcPts val="55"/>
              </a:spcAft>
              <a:buClr>
                <a:srgbClr val="000000"/>
              </a:buClr>
              <a:buSzPts val="1200"/>
              <a:buFont typeface="Arial" panose="020B0604020202020204" pitchFamily="34" charset="0"/>
              <a:buChar char="•"/>
            </a:pPr>
            <a:r>
              <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cs typeface="Calibri" panose="020F0502020204030204" pitchFamily="34" charset="0"/>
              </a:rPr>
              <a:t>Hardware Devices: Computer System</a:t>
            </a:r>
          </a:p>
          <a:p>
            <a:pPr marL="342900" marR="6350" lvl="0" indent="-342900" fontAlgn="base">
              <a:lnSpc>
                <a:spcPct val="111000"/>
              </a:lnSpc>
              <a:spcAft>
                <a:spcPts val="55"/>
              </a:spcAft>
              <a:buClr>
                <a:srgbClr val="000000"/>
              </a:buClr>
              <a:buSzPts val="1200"/>
              <a:buFont typeface="Arial" panose="020B0604020202020204" pitchFamily="34" charset="0"/>
              <a:buChar char="•"/>
            </a:pPr>
            <a:r>
              <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cs typeface="Calibri" panose="020F0502020204030204" pitchFamily="34" charset="0"/>
              </a:rPr>
              <a:t>Hard disk: 64 GB</a:t>
            </a:r>
          </a:p>
          <a:p>
            <a:pPr marL="342900" marR="6350" lvl="0" indent="-342900" fontAlgn="base">
              <a:lnSpc>
                <a:spcPct val="111000"/>
              </a:lnSpc>
              <a:spcAft>
                <a:spcPts val="7110"/>
              </a:spcAft>
              <a:buClr>
                <a:srgbClr val="000000"/>
              </a:buClr>
              <a:buSzPts val="1200"/>
              <a:buFont typeface="Arial" panose="020B0604020202020204" pitchFamily="34" charset="0"/>
              <a:buChar char="•"/>
            </a:pPr>
            <a:r>
              <a:rPr lang="en-IN" sz="6400" u="none" strike="noStrike" dirty="0">
                <a:solidFill>
                  <a:srgbClr val="000000"/>
                </a:solidFill>
                <a:effectLst/>
                <a:uFill>
                  <a:solidFill>
                    <a:srgbClr val="000000"/>
                  </a:solidFill>
                </a:uFill>
                <a:latin typeface="Bodoni MT" panose="02070603080606020203" pitchFamily="18" charset="0"/>
                <a:ea typeface="Calibri" panose="020F0502020204030204" pitchFamily="34" charset="0"/>
                <a:cs typeface="Calibri" panose="020F0502020204030204" pitchFamily="34" charset="0"/>
              </a:rPr>
              <a:t>Display : 3 nets display with 1280*720 minimum resolutions</a:t>
            </a:r>
          </a:p>
          <a:p>
            <a:endParaRPr lang="en-IN" dirty="0"/>
          </a:p>
        </p:txBody>
      </p:sp>
    </p:spTree>
    <p:extLst>
      <p:ext uri="{BB962C8B-B14F-4D97-AF65-F5344CB8AC3E}">
        <p14:creationId xmlns:p14="http://schemas.microsoft.com/office/powerpoint/2010/main" val="2607629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433CA-E26B-DAE1-96CB-421D0B3121A4}"/>
              </a:ext>
            </a:extLst>
          </p:cNvPr>
          <p:cNvSpPr>
            <a:spLocks noGrp="1"/>
          </p:cNvSpPr>
          <p:nvPr>
            <p:ph type="title"/>
          </p:nvPr>
        </p:nvSpPr>
        <p:spPr>
          <a:xfrm>
            <a:off x="0" y="0"/>
            <a:ext cx="12192000" cy="2153412"/>
          </a:xfrm>
          <a:solidFill>
            <a:schemeClr val="bg2">
              <a:lumMod val="25000"/>
            </a:schemeClr>
          </a:solidFill>
        </p:spPr>
        <p:txBody>
          <a:bodyPr/>
          <a:lstStyle/>
          <a:p>
            <a:r>
              <a:rPr lang="en" b="1" dirty="0">
                <a:solidFill>
                  <a:schemeClr val="accent1">
                    <a:lumMod val="60000"/>
                    <a:lumOff val="40000"/>
                  </a:schemeClr>
                </a:solidFill>
                <a:latin typeface="Bodoni MT Black" panose="02070A03080606020203" pitchFamily="18" charset="0"/>
              </a:rPr>
              <a:t>4. Sources</a:t>
            </a:r>
            <a:endParaRPr lang="en-IN" b="1" dirty="0">
              <a:solidFill>
                <a:schemeClr val="accent1">
                  <a:lumMod val="60000"/>
                  <a:lumOff val="40000"/>
                </a:schemeClr>
              </a:solidFill>
              <a:latin typeface="Bodoni MT Black" panose="02070A03080606020203" pitchFamily="18" charset="0"/>
            </a:endParaRPr>
          </a:p>
        </p:txBody>
      </p:sp>
      <p:sp>
        <p:nvSpPr>
          <p:cNvPr id="3" name="Content Placeholder 2">
            <a:extLst>
              <a:ext uri="{FF2B5EF4-FFF2-40B4-BE49-F238E27FC236}">
                <a16:creationId xmlns:a16="http://schemas.microsoft.com/office/drawing/2014/main" id="{21C040B1-8FCC-5E09-DB60-569724470F2E}"/>
              </a:ext>
            </a:extLst>
          </p:cNvPr>
          <p:cNvSpPr>
            <a:spLocks noGrp="1"/>
          </p:cNvSpPr>
          <p:nvPr>
            <p:ph idx="1"/>
          </p:nvPr>
        </p:nvSpPr>
        <p:spPr>
          <a:xfrm>
            <a:off x="2231136" y="2638045"/>
            <a:ext cx="7729728" cy="666264"/>
          </a:xfrm>
        </p:spPr>
        <p:txBody>
          <a:bodyPr/>
          <a:lstStyle/>
          <a:p>
            <a:pPr marL="0" indent="0">
              <a:buNone/>
            </a:pPr>
            <a:r>
              <a:rPr lang="en-IN" dirty="0"/>
              <a:t>https://priyanshi-2705.github.io/PackandGo/</a:t>
            </a:r>
          </a:p>
        </p:txBody>
      </p:sp>
    </p:spTree>
    <p:extLst>
      <p:ext uri="{BB962C8B-B14F-4D97-AF65-F5344CB8AC3E}">
        <p14:creationId xmlns:p14="http://schemas.microsoft.com/office/powerpoint/2010/main" val="560738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68219-1E5B-CB8F-1A90-9ADDD8883748}"/>
              </a:ext>
            </a:extLst>
          </p:cNvPr>
          <p:cNvSpPr>
            <a:spLocks noGrp="1"/>
          </p:cNvSpPr>
          <p:nvPr>
            <p:ph type="title"/>
          </p:nvPr>
        </p:nvSpPr>
        <p:spPr>
          <a:xfrm>
            <a:off x="0" y="0"/>
            <a:ext cx="12192000" cy="2556164"/>
          </a:xfrm>
          <a:solidFill>
            <a:schemeClr val="bg2">
              <a:lumMod val="25000"/>
            </a:schemeClr>
          </a:solidFill>
        </p:spPr>
        <p:txBody>
          <a:bodyPr/>
          <a:lstStyle/>
          <a:p>
            <a:r>
              <a:rPr lang="en-IN" b="1" dirty="0">
                <a:solidFill>
                  <a:schemeClr val="accent1">
                    <a:lumMod val="60000"/>
                    <a:lumOff val="40000"/>
                  </a:schemeClr>
                </a:solidFill>
                <a:latin typeface="Bodoni MT Black" panose="02070A03080606020203" pitchFamily="18" charset="0"/>
              </a:rPr>
              <a:t>5. PROBLEM STATEMENT AND ITS SOLUTION</a:t>
            </a:r>
          </a:p>
        </p:txBody>
      </p:sp>
      <p:sp>
        <p:nvSpPr>
          <p:cNvPr id="3" name="Content Placeholder 2">
            <a:extLst>
              <a:ext uri="{FF2B5EF4-FFF2-40B4-BE49-F238E27FC236}">
                <a16:creationId xmlns:a16="http://schemas.microsoft.com/office/drawing/2014/main" id="{FA068C1F-6514-B5B5-44BC-38EF5CE284E4}"/>
              </a:ext>
            </a:extLst>
          </p:cNvPr>
          <p:cNvSpPr>
            <a:spLocks noGrp="1"/>
          </p:cNvSpPr>
          <p:nvPr>
            <p:ph idx="1"/>
          </p:nvPr>
        </p:nvSpPr>
        <p:spPr>
          <a:xfrm>
            <a:off x="1049482" y="3190009"/>
            <a:ext cx="9850582" cy="3065318"/>
          </a:xfrm>
        </p:spPr>
        <p:txBody>
          <a:bodyPr>
            <a:normAutofit/>
          </a:bodyPr>
          <a:lstStyle/>
          <a:p>
            <a:pPr marL="0" indent="0">
              <a:buNone/>
            </a:pPr>
            <a:r>
              <a:rPr lang="en-US" sz="2400" b="1" u="sng" dirty="0">
                <a:effectLst/>
                <a:latin typeface="Bodoni MT" panose="02070603080606020203" pitchFamily="18" charset="0"/>
                <a:ea typeface="Calibri" panose="020F0502020204030204" pitchFamily="34" charset="0"/>
                <a:cs typeface="Times New Roman" panose="02020603050405020304" pitchFamily="18" charset="0"/>
              </a:rPr>
              <a:t>PROBLEM AND ITS SOLUTION :</a:t>
            </a:r>
          </a:p>
          <a:p>
            <a:pPr marL="0" indent="0">
              <a:buNone/>
            </a:pPr>
            <a:r>
              <a:rPr lang="en-US" sz="2000" dirty="0">
                <a:effectLst/>
                <a:latin typeface="Bodoni MT" panose="02070603080606020203" pitchFamily="18" charset="0"/>
                <a:ea typeface="Calibri" panose="020F0502020204030204" pitchFamily="34" charset="0"/>
                <a:cs typeface="Times New Roman" panose="02020603050405020304" pitchFamily="18" charset="0"/>
              </a:rPr>
              <a:t>As we know that all the records are not kept perfectly because all the work is done manually, so keeping up-to-date details of the timings of bookings, seat availability for reservation, and rooms/hotels availability is not done. </a:t>
            </a:r>
            <a:endParaRPr lang="en-US" sz="2000" b="1" u="sng" dirty="0">
              <a:effectLst/>
              <a:latin typeface="Bodoni MT" panose="02070603080606020203" pitchFamily="18" charset="0"/>
              <a:ea typeface="Calibri" panose="020F0502020204030204" pitchFamily="34" charset="0"/>
              <a:cs typeface="Times New Roman" panose="02020603050405020304" pitchFamily="18" charset="0"/>
            </a:endParaRPr>
          </a:p>
          <a:p>
            <a:pPr marL="0" indent="0">
              <a:buNone/>
            </a:pPr>
            <a:r>
              <a:rPr lang="en-US" sz="2000" dirty="0">
                <a:effectLst/>
                <a:latin typeface="Bodoni MT" panose="02070603080606020203" pitchFamily="18" charset="0"/>
                <a:ea typeface="Calibri" panose="020F0502020204030204" pitchFamily="34" charset="0"/>
                <a:cs typeface="Times New Roman" panose="02020603050405020304" pitchFamily="18" charset="0"/>
              </a:rPr>
              <a:t>To sort all of these problems we have introduced the </a:t>
            </a:r>
            <a:r>
              <a:rPr lang="en-US" sz="2000" b="1" i="1" u="sng" dirty="0">
                <a:effectLst/>
                <a:latin typeface="Bodoni MT" panose="02070603080606020203" pitchFamily="18" charset="0"/>
                <a:ea typeface="Calibri" panose="020F0502020204030204" pitchFamily="34" charset="0"/>
                <a:cs typeface="Times New Roman" panose="02020603050405020304" pitchFamily="18" charset="0"/>
              </a:rPr>
              <a:t>PACK &amp; GO Website,</a:t>
            </a:r>
            <a:r>
              <a:rPr lang="en-US" sz="2000" dirty="0">
                <a:effectLst/>
                <a:latin typeface="Bodoni MT" panose="02070603080606020203" pitchFamily="18" charset="0"/>
                <a:ea typeface="Calibri" panose="020F0502020204030204" pitchFamily="34" charset="0"/>
                <a:cs typeface="Times New Roman" panose="02020603050405020304" pitchFamily="18" charset="0"/>
              </a:rPr>
              <a:t> so </a:t>
            </a:r>
            <a:r>
              <a:rPr lang="en-US" sz="2000" dirty="0">
                <a:effectLst/>
                <a:latin typeface="Bodoni MT" panose="02070603080606020203" pitchFamily="18" charset="0"/>
                <a:ea typeface="Calibri" panose="020F0502020204030204" pitchFamily="34" charset="0"/>
                <a:cs typeface="Arial" panose="020B0604020202020204" pitchFamily="34" charset="0"/>
              </a:rPr>
              <a:t>it maintains the customer details of the package and payment receipt and also provides all the package Details. It also manages all the information about the tour.</a:t>
            </a:r>
            <a:endParaRPr lang="en-IN" sz="2000" dirty="0">
              <a:effectLst/>
              <a:latin typeface="Bodoni MT" panose="02070603080606020203"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0097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7A9F3-EB78-942C-18EB-0FCF668F8E55}"/>
              </a:ext>
            </a:extLst>
          </p:cNvPr>
          <p:cNvSpPr>
            <a:spLocks noGrp="1"/>
          </p:cNvSpPr>
          <p:nvPr>
            <p:ph type="title"/>
          </p:nvPr>
        </p:nvSpPr>
        <p:spPr>
          <a:xfrm>
            <a:off x="0" y="0"/>
            <a:ext cx="12192000" cy="1558636"/>
          </a:xfrm>
          <a:solidFill>
            <a:schemeClr val="bg2">
              <a:lumMod val="25000"/>
            </a:schemeClr>
          </a:solidFill>
        </p:spPr>
        <p:txBody>
          <a:bodyPr/>
          <a:lstStyle/>
          <a:p>
            <a:r>
              <a:rPr lang="en-IN" b="1" dirty="0">
                <a:solidFill>
                  <a:schemeClr val="accent1">
                    <a:lumMod val="60000"/>
                    <a:lumOff val="40000"/>
                  </a:schemeClr>
                </a:solidFill>
                <a:latin typeface="Bodoni MT Black" panose="02070A03080606020203" pitchFamily="18" charset="0"/>
              </a:rPr>
              <a:t>6. LOGIN PAGE</a:t>
            </a:r>
          </a:p>
        </p:txBody>
      </p:sp>
      <p:pic>
        <p:nvPicPr>
          <p:cNvPr id="5" name="Content Placeholder 4">
            <a:extLst>
              <a:ext uri="{FF2B5EF4-FFF2-40B4-BE49-F238E27FC236}">
                <a16:creationId xmlns:a16="http://schemas.microsoft.com/office/drawing/2014/main" id="{047EE04F-B594-5CC6-032C-557270C8EE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58636"/>
            <a:ext cx="12192000" cy="5299364"/>
          </a:xfrm>
        </p:spPr>
      </p:pic>
    </p:spTree>
    <p:extLst>
      <p:ext uri="{BB962C8B-B14F-4D97-AF65-F5344CB8AC3E}">
        <p14:creationId xmlns:p14="http://schemas.microsoft.com/office/powerpoint/2010/main" val="313369658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TM04033917[[fn=Berlin]]</Template>
  <TotalTime>236</TotalTime>
  <Words>826</Words>
  <Application>Microsoft Office PowerPoint</Application>
  <PresentationFormat>Widescreen</PresentationFormat>
  <Paragraphs>53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Bodoni MT</vt:lpstr>
      <vt:lpstr>Bodoni MT Black</vt:lpstr>
      <vt:lpstr>Gill Sans MT</vt:lpstr>
      <vt:lpstr>Symbol</vt:lpstr>
      <vt:lpstr>Parcel</vt:lpstr>
      <vt:lpstr>PowerPoint Presentation</vt:lpstr>
      <vt:lpstr>PowerPoint Presentation</vt:lpstr>
      <vt:lpstr>1. INTRODUCTION</vt:lpstr>
      <vt:lpstr>2. DESIGN AND FUNCTIONAL SPECIFICATION</vt:lpstr>
      <vt:lpstr>PowerPoint Presentation</vt:lpstr>
      <vt:lpstr>3. HARDWARE AND SOFTWARE REQUIREMENTS</vt:lpstr>
      <vt:lpstr>4. Sources</vt:lpstr>
      <vt:lpstr>5. PROBLEM STATEMENT AND ITS SOLUTION</vt:lpstr>
      <vt:lpstr>6. LOGIN PAGE</vt:lpstr>
      <vt:lpstr>PowerPoint Presentation</vt:lpstr>
      <vt:lpstr>8. User INFORMATION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manshi</dc:creator>
  <cp:lastModifiedBy>manshi</cp:lastModifiedBy>
  <cp:revision>1</cp:revision>
  <dcterms:created xsi:type="dcterms:W3CDTF">2022-05-25T06:53:22Z</dcterms:created>
  <dcterms:modified xsi:type="dcterms:W3CDTF">2022-05-25T10:49:33Z</dcterms:modified>
</cp:coreProperties>
</file>